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2DA047-35E8-434D-95AD-F2C28972FC73}" v="8" dt="2020-10-28T16:45:30.967"/>
    <p1510:client id="{F297F3F0-5937-42F4-92E9-8B935952B558}" v="161" dt="2020-10-28T20:09:44.713"/>
    <p1510:client id="{F928F23B-929B-480C-8A97-F850E257A575}" v="2" dt="2020-10-28T20:12:29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4" autoAdjust="0"/>
    <p:restoredTop sz="94660"/>
  </p:normalViewPr>
  <p:slideViewPr>
    <p:cSldViewPr>
      <p:cViewPr varScale="1">
        <p:scale>
          <a:sx n="100" d="100"/>
          <a:sy n="100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jciech Kowalski" userId="S::wkowalski@wadowicesp4.onmicrosoft.com::b165a464-bfac-45b9-9bb7-33e1ea8239b0" providerId="AD" clId="Web-{F297F3F0-5937-42F4-92E9-8B935952B558}"/>
    <pc:docChg chg="modSld">
      <pc:chgData name="Wojciech Kowalski" userId="S::wkowalski@wadowicesp4.onmicrosoft.com::b165a464-bfac-45b9-9bb7-33e1ea8239b0" providerId="AD" clId="Web-{F297F3F0-5937-42F4-92E9-8B935952B558}" dt="2020-10-28T20:09:44.713" v="160" actId="1076"/>
      <pc:docMkLst>
        <pc:docMk/>
      </pc:docMkLst>
      <pc:sldChg chg="addSp modSp">
        <pc:chgData name="Wojciech Kowalski" userId="S::wkowalski@wadowicesp4.onmicrosoft.com::b165a464-bfac-45b9-9bb7-33e1ea8239b0" providerId="AD" clId="Web-{F297F3F0-5937-42F4-92E9-8B935952B558}" dt="2020-10-28T20:09:44.713" v="160" actId="1076"/>
        <pc:sldMkLst>
          <pc:docMk/>
          <pc:sldMk cId="0" sldId="262"/>
        </pc:sldMkLst>
        <pc:spChg chg="add mod">
          <ac:chgData name="Wojciech Kowalski" userId="S::wkowalski@wadowicesp4.onmicrosoft.com::b165a464-bfac-45b9-9bb7-33e1ea8239b0" providerId="AD" clId="Web-{F297F3F0-5937-42F4-92E9-8B935952B558}" dt="2020-10-28T20:09:44.713" v="160" actId="1076"/>
          <ac:spMkLst>
            <pc:docMk/>
            <pc:sldMk cId="0" sldId="262"/>
            <ac:spMk id="3" creationId="{269970F0-41FB-42DA-85DA-55F3E658866A}"/>
          </ac:spMkLst>
        </pc:spChg>
        <pc:spChg chg="mod">
          <ac:chgData name="Wojciech Kowalski" userId="S::wkowalski@wadowicesp4.onmicrosoft.com::b165a464-bfac-45b9-9bb7-33e1ea8239b0" providerId="AD" clId="Web-{F297F3F0-5937-42F4-92E9-8B935952B558}" dt="2020-10-28T20:07:39.211" v="49" actId="1076"/>
          <ac:spMkLst>
            <pc:docMk/>
            <pc:sldMk cId="0" sldId="262"/>
            <ac:spMk id="4" creationId="{00000000-0000-0000-0000-000000000000}"/>
          </ac:spMkLst>
        </pc:spChg>
      </pc:sldChg>
    </pc:docChg>
  </pc:docChgLst>
  <pc:docChgLst>
    <pc:chgData name="Wojciech Kowalski" userId="S::wkowalski@wadowicesp4.onmicrosoft.com::b165a464-bfac-45b9-9bb7-33e1ea8239b0" providerId="AD" clId="Web-{F928F23B-929B-480C-8A97-F850E257A575}"/>
    <pc:docChg chg="modSld">
      <pc:chgData name="Wojciech Kowalski" userId="S::wkowalski@wadowicesp4.onmicrosoft.com::b165a464-bfac-45b9-9bb7-33e1ea8239b0" providerId="AD" clId="Web-{F928F23B-929B-480C-8A97-F850E257A575}" dt="2020-10-28T20:12:29.008" v="1"/>
      <pc:docMkLst>
        <pc:docMk/>
      </pc:docMkLst>
      <pc:sldChg chg="addAnim modAnim">
        <pc:chgData name="Wojciech Kowalski" userId="S::wkowalski@wadowicesp4.onmicrosoft.com::b165a464-bfac-45b9-9bb7-33e1ea8239b0" providerId="AD" clId="Web-{F928F23B-929B-480C-8A97-F850E257A575}" dt="2020-10-28T20:12:29.008" v="1"/>
        <pc:sldMkLst>
          <pc:docMk/>
          <pc:sldMk cId="0" sldId="262"/>
        </pc:sldMkLst>
      </pc:sldChg>
    </pc:docChg>
  </pc:docChgLst>
  <pc:docChgLst>
    <pc:chgData name="Wojciech Kowalski" userId="S::wkowalski@wadowicesp4.onmicrosoft.com::b165a464-bfac-45b9-9bb7-33e1ea8239b0" providerId="AD" clId="Web-{7D2DA047-35E8-434D-95AD-F2C28972FC73}"/>
    <pc:docChg chg="modSld">
      <pc:chgData name="Wojciech Kowalski" userId="S::wkowalski@wadowicesp4.onmicrosoft.com::b165a464-bfac-45b9-9bb7-33e1ea8239b0" providerId="AD" clId="Web-{7D2DA047-35E8-434D-95AD-F2C28972FC73}" dt="2020-10-28T16:45:30.561" v="5" actId="20577"/>
      <pc:docMkLst>
        <pc:docMk/>
      </pc:docMkLst>
      <pc:sldChg chg="modSp">
        <pc:chgData name="Wojciech Kowalski" userId="S::wkowalski@wadowicesp4.onmicrosoft.com::b165a464-bfac-45b9-9bb7-33e1ea8239b0" providerId="AD" clId="Web-{7D2DA047-35E8-434D-95AD-F2C28972FC73}" dt="2020-10-28T16:45:29.107" v="3" actId="20577"/>
        <pc:sldMkLst>
          <pc:docMk/>
          <pc:sldMk cId="0" sldId="260"/>
        </pc:sldMkLst>
        <pc:spChg chg="mod">
          <ac:chgData name="Wojciech Kowalski" userId="S::wkowalski@wadowicesp4.onmicrosoft.com::b165a464-bfac-45b9-9bb7-33e1ea8239b0" providerId="AD" clId="Web-{7D2DA047-35E8-434D-95AD-F2C28972FC73}" dt="2020-10-28T16:45:29.107" v="3" actId="20577"/>
          <ac:spMkLst>
            <pc:docMk/>
            <pc:sldMk cId="0" sldId="260"/>
            <ac:spMk id="4" creationId="{00000000-0000-0000-0000-000000000000}"/>
          </ac:spMkLst>
        </pc:spChg>
      </pc:sldChg>
      <pc:sldChg chg="modSp">
        <pc:chgData name="Wojciech Kowalski" userId="S::wkowalski@wadowicesp4.onmicrosoft.com::b165a464-bfac-45b9-9bb7-33e1ea8239b0" providerId="AD" clId="Web-{7D2DA047-35E8-434D-95AD-F2C28972FC73}" dt="2020-10-28T16:44:57.732" v="0" actId="20577"/>
        <pc:sldMkLst>
          <pc:docMk/>
          <pc:sldMk cId="0" sldId="261"/>
        </pc:sldMkLst>
        <pc:spChg chg="mod">
          <ac:chgData name="Wojciech Kowalski" userId="S::wkowalski@wadowicesp4.onmicrosoft.com::b165a464-bfac-45b9-9bb7-33e1ea8239b0" providerId="AD" clId="Web-{7D2DA047-35E8-434D-95AD-F2C28972FC73}" dt="2020-10-28T16:44:57.732" v="0" actId="20577"/>
          <ac:spMkLst>
            <pc:docMk/>
            <pc:sldMk cId="0" sldId="261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D5F0-A5AA-43B6-B844-4852F6DE0616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911F-5F70-460D-8B3D-03D99A1E1F5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D5F0-A5AA-43B6-B844-4852F6DE0616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911F-5F70-460D-8B3D-03D99A1E1F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D5F0-A5AA-43B6-B844-4852F6DE0616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911F-5F70-460D-8B3D-03D99A1E1F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D5F0-A5AA-43B6-B844-4852F6DE0616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911F-5F70-460D-8B3D-03D99A1E1F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D5F0-A5AA-43B6-B844-4852F6DE0616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F69911F-5F70-460D-8B3D-03D99A1E1F5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D5F0-A5AA-43B6-B844-4852F6DE0616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911F-5F70-460D-8B3D-03D99A1E1F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D5F0-A5AA-43B6-B844-4852F6DE0616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911F-5F70-460D-8B3D-03D99A1E1F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D5F0-A5AA-43B6-B844-4852F6DE0616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911F-5F70-460D-8B3D-03D99A1E1F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D5F0-A5AA-43B6-B844-4852F6DE0616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911F-5F70-460D-8B3D-03D99A1E1F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D5F0-A5AA-43B6-B844-4852F6DE0616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911F-5F70-460D-8B3D-03D99A1E1F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D5F0-A5AA-43B6-B844-4852F6DE0616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911F-5F70-460D-8B3D-03D99A1E1F5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4BD5F0-A5AA-43B6-B844-4852F6DE0616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69911F-5F70-460D-8B3D-03D99A1E1F5A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pl-PL" dirty="0"/>
              <a:t>GUSTAW STUDNICKI</a:t>
            </a:r>
          </a:p>
        </p:txBody>
      </p:sp>
      <p:sp>
        <p:nvSpPr>
          <p:cNvPr id="134146" name="AutoShape 2" descr="data:image/jpeg;base64,/9j/4AAQSkZJRgABAQAAAQABAAD/2wCEAAkGBwgHBgkIBwgKCgkLDRYPDQwMDRsUFRAWIB0iIiAdHx8kKDQsJCYxJx8fLT0tMTU3Ojo6Iys/RD84QzQ5OjcBCgoKDQwNGg8PGjclHyU3Nzc3Nzc3Nzc3Nzc3Nzc3Nzc3Nzc3Nzc3Nzc3Nzc3Nzc3Nzc3Nzc3Nzc3Nzc3Nzc3N//AABEIAKAASAMBIgACEQEDEQH/xAAcAAABBAMBAAAAAAAAAAAAAAAGAwQFBwABAgj/xAA8EAACAQMCBAMFBQUIAwAAAAABAgMABBEFIQYSMUETUXEiYYGRsQcUMqHBFSNC4fAkM1JTYnKS0SVDgv/EABoBAAMBAQEBAAAAAAAAAAAAAAMEBQIAAQb/xAAiEQADAAICAgIDAQAAAAAAAAAAAQIDESExEkEEIkJRYTL/2gAMAwEAAhEDEQA/ABn7X7L7txPHNjAnhB+Kkj6YoGq3/ttsOewsL1V/upCjH3Ef9iqgxvRF0DyrVGdqnOHBkTAeYqDNOLW9ltFcRYBfG57UPNDqGkawWoyKmHFqP3nxqYgG4qtra81V2MlvJO+OpC8w+mKJ+GNfe9n+63gAm6hgMBsdsedSs3xblbXJWxfLi2lrQdW6fu847U903nMSeIvK2+RTS2zyDyI71IWu3ekkw9DtPwjasrrGwwKymJB7G32k6eb/AIRvUUe3HH4o/wDnf9K889a9V3UAntjFIMpIpQjzBGK8vanaPYajc2cgw0ErRnPuOKuoj5l7GtWL9neladdw8kqwzzsOZo3G+PjVd9KtXgy0lgsbeaJgkckapzsQApJyT6kbUD5L+qDfCndsI71NM0/+zPD4OD7TpEeSPt7R6AVV/EkQ0zjBJ7cKI2kR1KEFWB2JGPPerhk0mXUbp5FZlMkYjkLMd177d81CarwXpuo61DI0SQxJkyRwjkD46dOm/lSstTW374HcsO50n1yLWaMyKFUsfIDNI3OtWGl3D21zK5uVxmCOJncZ3GwFS8M80AWC2k5IkwgwBkgbbnua5hQtI8rnMjHdj1PxqfrGv6FfkRY1zUroAafoF0y/5l06wr8tz+VZREiZXJrKMqX6B6/oScnsoO1UL9sWjtYcUm9RMQ3yB8/6xs35Yq/gNk9RQP8Aa5o37T4WnljTM1kfGT0H4h8s1bXRPtbR5/AqzOBtS+8aHBYwuFnilHMp3yAdj8qruzsLu+Yi0geTGxIGw9TRhwdwzdRak09xdR2wiiZ2cvhVx/iPpmgZ9VOt8nfF8pvy1wXHYTywLzXVwCpUEDlxj496GtQ1O4/aAFrIEjcHnJXJIO+BU9oWlLfwhknSdRsz+KrgfImo3iO0h+/iC3A8ODYt3Z+5/SkskW530UouPLRxb9F9RTiJcnAphE80bY5Q6rj3GnkE6c+GypPTm70l4NdhH+x9HlR1rVdIM4FZRUgTCdcBU3HUVE8T3sVrp8qlRI8ilQh7523qVTdF+FCHFzsxuRjpyqp8qsVTU8CUrdAXb2kNjbpDBGI49/wjp61JzTQaTwPqV7Kubi+BtbdMZyW2+mT8Kjbtm5VQdX/Wl+Loi2t8J6GD7ICyuo83YAfkDSuP7W2M5frCSLH0LSbPhPhoC2jVJmjVpn7ySEd/jQ3MSwJJyepNEXF117cNonRRzv8Ap+tC7Es2F+Ndlrb0Zwzqdv2KwDI9ffSskSsuCAQOoNbjXw0z3rlOZ8seg/OspBWx1bSZiwP4TisrmIFXz2IG1ZS2SdUcmFynESn0oD4mvl8eVXkALzcqDuf6xRtNKsNm0jfwqDVR8UyrNfwyht4pv4d8k7Y/OqWR6kWxztjnT4Dc6jbR4zzOopXVCt59tFtEpytq0UfpyrzH6084Qi8XV7V8ZAwwob0+7a4+0bUL5cljcTAMPQqDQcfENhci8rSDnVLo3V5NP2ZvZ/2jYU3hGTntWm3PKKUQbYFB7ewqWlo1eTrDEXc+yPzru0JaBQfLOKb30fi20iHG4+VK6fK8tpG7nkbGGBUHBFaRkfO/cDYdqyksEg5Yk4rVaqd+jzgV4x1Yw2L20DYcR8zHy22qu9QlP7ObZCPZbmI3yDnNE3FMwd7kEjHJjc+6of7rpz2y2YvYZ7jwy0ipIMgCuyzdVtej3C5U6ZP8FusCy3RPs21vIxP+0H+VBfAatLfXNy27Ebn3k5P9e+pCLXbfS9I1JQxcXNq0MbRkMOcrjJx07fKm/AGRDdKqjmyp6etafEGFzYZoAD1zXROKQJKuOm/WtsxJ/SlwxqYkxvjy6VqwlETIksJwAAJBvv7/APum1/KIoXQMPEdSFru2gvbtQ5iESA7KpwSK3t+jKSJQP7R7Hy8q3TcgJcpE7srMuxbufWsoyZnQO6vY6VrR/wDIrcwSnpcW8hb/AJRscH4YoR1XgjU7VXn00x6paruz2h9tB/rjPtD86ktWvNUtQPFDhSNiEGPpTe/nupZYPuty9tMWVlmjJDLt2I9aai3K+wjeNV12CHOVyp5lHcdPnRb9n99KupSQiPnikTLyZxyAd/f1rq/0sXUk01w73F7MDmeUjJYDY4G3YUpwyseiyw3GpziBpyYxzfhUY7/HFYy5YtPSN4sFxSbfAeENMshiHNyLzE9lHvNbt7c3W5lEW3xNPbKa2i05IvGjdWIeSVsfvG88dfhUe0lrNr0bXDyCw2Mrrgcp6A+mwpFrlD66bH1vaxQnKrlu7Hc11c3KwRsScUld3ltHLLHFOJRHgZXq2en0qLkdp3LyDZTstEb8UDXI8tQ9xJ48y7f+tD9TWUrG+CPOt1PeR1ywvjob8RLENClkkjB5YsjPbaq1aUmaJhj2VHX4Uf8AF02OGpcdDGB9Kra1lWUsjf5e3rVrJ/liEP7IJ0y6cy9dmApbAkjy6huVuYqRkEDfFJWBAkQA+XWu7F/amgYf3chHwxSI96JSHRNOSVZreD7uSN/u7tHn/iRUlBEkcZRV9nvzHOfXPWmenTc1uqk5KewfhTwSYzivGdrQ2SCGB2MakZOwzsvuHkKT8TFuznAya7lfZqZTXKBBEp5nPUCtfiZ1yTkTc2DWUhav7K+lZUwOD+razZaxw7PFZ3AeZUGY+jbe6q7tZmS/hUNgMeVqnLjh7UtAe21BWjmMkgQxxoT1HQn8qH70eFrL7FQs/Ty3r6NpNMiummmw7sWHMp6nNaEwi11lJ2mjB+IOPoRXFkMTYxsDSet5j1C0nAwAxX5j+VT1+io+thDbHlcyx7qxwy/rTszYY7HpUbZPzI+NsHNOQ4ZTWTZxcyGQEHZe5zUdpaMoMzy8wlJZRjAUdhXGsXRgtJWDAHlIHrTiABYoVHRVAxQsz+ujo5omrZubaspC2bBzWUnoK0SMgHgKCNiBVNcSp4euXOBgc3MKuh8fd1z/AIRiqh4xTGuMR/EgNfSpETL0E2msS4kI2Kg1riQf2RZgfwMrfnXOmqwtoHG4aNc/KnOsxmfT5YwPxIwHyqd+RS7gc6U3KXU9CoNLyMYJDg5jbr7jUboc3j20Em/tRYPrtT+Yll38sGsNNcGppNbBziJnljIZSuJB6HcVPI34PWoy6aAnwrkpy9cN0pL9tW5uIIIZxI7uFwu4A880O5q5WkeKpi22E8B2Gc1lJ27kqu9apbQw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48" name="AutoShape 4" descr="data:image/jpeg;base64,/9j/4AAQSkZJRgABAQAAAQABAAD/2wCEAAkGBwgHBgkIBwgKCgkLDRYPDQwMDRsUFRAWIB0iIiAdHx8kKDQsJCYxJx8fLT0tMTU3Ojo6Iys/RD84QzQ5OjcBCgoKDQwNGg8PGjclHyU3Nzc3Nzc3Nzc3Nzc3Nzc3Nzc3Nzc3Nzc3Nzc3Nzc3Nzc3Nzc3Nzc3Nzc3Nzc3Nzc3N//AABEIAKAASAMBIgACEQEDEQH/xAAcAAABBAMBAAAAAAAAAAAAAAAGAwQFBwABAgj/xAA8EAACAQMCBAMFBQUIAwAAAAABAgMABBEFIQYSMUETUXEiYYGRsQcUMqHBFSNC4fAkM1JTYnKS0SVDgv/EABoBAAMBAQEBAAAAAAAAAAAAAAMEBQIAAQb/xAAiEQADAAICAgIDAQAAAAAAAAAAAQIDESExEkEEIkJRYTL/2gAMAwEAAhEDEQA/ABn7X7L7txPHNjAnhB+Kkj6YoGq3/ttsOewsL1V/upCjH3Ef9iqgxvRF0DyrVGdqnOHBkTAeYqDNOLW9ltFcRYBfG57UPNDqGkawWoyKmHFqP3nxqYgG4qtra81V2MlvJO+OpC8w+mKJ+GNfe9n+63gAm6hgMBsdsedSs3xblbXJWxfLi2lrQdW6fu847U903nMSeIvK2+RTS2zyDyI71IWu3ekkw9DtPwjasrrGwwKymJB7G32k6eb/AIRvUUe3HH4o/wDnf9K889a9V3UAntjFIMpIpQjzBGK8vanaPYajc2cgw0ErRnPuOKuoj5l7GtWL9neladdw8kqwzzsOZo3G+PjVd9KtXgy0lgsbeaJgkckapzsQApJyT6kbUD5L+qDfCndsI71NM0/+zPD4OD7TpEeSPt7R6AVV/EkQ0zjBJ7cKI2kR1KEFWB2JGPPerhk0mXUbp5FZlMkYjkLMd177d81CarwXpuo61DI0SQxJkyRwjkD46dOm/lSstTW374HcsO50n1yLWaMyKFUsfIDNI3OtWGl3D21zK5uVxmCOJncZ3GwFS8M80AWC2k5IkwgwBkgbbnua5hQtI8rnMjHdj1PxqfrGv6FfkRY1zUroAafoF0y/5l06wr8tz+VZREiZXJrKMqX6B6/oScnsoO1UL9sWjtYcUm9RMQ3yB8/6xs35Yq/gNk9RQP8Aa5o37T4WnljTM1kfGT0H4h8s1bXRPtbR5/AqzOBtS+8aHBYwuFnilHMp3yAdj8qruzsLu+Yi0geTGxIGw9TRhwdwzdRak09xdR2wiiZ2cvhVx/iPpmgZ9VOt8nfF8pvy1wXHYTywLzXVwCpUEDlxj496GtQ1O4/aAFrIEjcHnJXJIO+BU9oWlLfwhknSdRsz+KrgfImo3iO0h+/iC3A8ODYt3Z+5/SkskW530UouPLRxb9F9RTiJcnAphE80bY5Q6rj3GnkE6c+GypPTm70l4NdhH+x9HlR1rVdIM4FZRUgTCdcBU3HUVE8T3sVrp8qlRI8ilQh7523qVTdF+FCHFzsxuRjpyqp8qsVTU8CUrdAXb2kNjbpDBGI49/wjp61JzTQaTwPqV7Kubi+BtbdMZyW2+mT8Kjbtm5VQdX/Wl+Loi2t8J6GD7ICyuo83YAfkDSuP7W2M5frCSLH0LSbPhPhoC2jVJmjVpn7ySEd/jQ3MSwJJyepNEXF117cNonRRzv8Ap+tC7Es2F+Ndlrb0Zwzqdv2KwDI9ffSskSsuCAQOoNbjXw0z3rlOZ8seg/OspBWx1bSZiwP4TisrmIFXz2IG1ZS2SdUcmFynESn0oD4mvl8eVXkALzcqDuf6xRtNKsNm0jfwqDVR8UyrNfwyht4pv4d8k7Y/OqWR6kWxztjnT4Dc6jbR4zzOopXVCt59tFtEpytq0UfpyrzH6084Qi8XV7V8ZAwwob0+7a4+0bUL5cljcTAMPQqDQcfENhci8rSDnVLo3V5NP2ZvZ/2jYU3hGTntWm3PKKUQbYFB7ewqWlo1eTrDEXc+yPzru0JaBQfLOKb30fi20iHG4+VK6fK8tpG7nkbGGBUHBFaRkfO/cDYdqyksEg5Yk4rVaqd+jzgV4x1Yw2L20DYcR8zHy22qu9QlP7ObZCPZbmI3yDnNE3FMwd7kEjHJjc+6of7rpz2y2YvYZ7jwy0ipIMgCuyzdVtej3C5U6ZP8FusCy3RPs21vIxP+0H+VBfAatLfXNy27Ebn3k5P9e+pCLXbfS9I1JQxcXNq0MbRkMOcrjJx07fKm/AGRDdKqjmyp6etafEGFzYZoAD1zXROKQJKuOm/WtsxJ/SlwxqYkxvjy6VqwlETIksJwAAJBvv7/APum1/KIoXQMPEdSFru2gvbtQ5iESA7KpwSK3t+jKSJQP7R7Hy8q3TcgJcpE7srMuxbufWsoyZnQO6vY6VrR/wDIrcwSnpcW8hb/AJRscH4YoR1XgjU7VXn00x6paruz2h9tB/rjPtD86ktWvNUtQPFDhSNiEGPpTe/nupZYPuty9tMWVlmjJDLt2I9aai3K+wjeNV12CHOVyp5lHcdPnRb9n99KupSQiPnikTLyZxyAd/f1rq/0sXUk01w73F7MDmeUjJYDY4G3YUpwyseiyw3GpziBpyYxzfhUY7/HFYy5YtPSN4sFxSbfAeENMshiHNyLzE9lHvNbt7c3W5lEW3xNPbKa2i05IvGjdWIeSVsfvG88dfhUe0lrNr0bXDyCw2Mrrgcp6A+mwpFrlD66bH1vaxQnKrlu7Hc11c3KwRsScUld3ltHLLHFOJRHgZXq2en0qLkdp3LyDZTstEb8UDXI8tQ9xJ48y7f+tD9TWUrG+CPOt1PeR1ywvjob8RLENClkkjB5YsjPbaq1aUmaJhj2VHX4Uf8AF02OGpcdDGB9Kra1lWUsjf5e3rVrJ/liEP7IJ0y6cy9dmApbAkjy6huVuYqRkEDfFJWBAkQA+XWu7F/amgYf3chHwxSI96JSHRNOSVZreD7uSN/u7tHn/iRUlBEkcZRV9nvzHOfXPWmenTc1uqk5KewfhTwSYzivGdrQ2SCGB2MakZOwzsvuHkKT8TFuznAya7lfZqZTXKBBEp5nPUCtfiZ1yTkTc2DWUhav7K+lZUwOD+razZaxw7PFZ3AeZUGY+jbe6q7tZmS/hUNgMeVqnLjh7UtAe21BWjmMkgQxxoT1HQn8qH70eFrL7FQs/Ty3r6NpNMiummmw7sWHMp6nNaEwi11lJ2mjB+IOPoRXFkMTYxsDSet5j1C0nAwAxX5j+VT1+io+thDbHlcyx7qxwy/rTszYY7HpUbZPzI+NsHNOQ4ZTWTZxcyGQEHZe5zUdpaMoMzy8wlJZRjAUdhXGsXRgtJWDAHlIHrTiABYoVHRVAxQsz+ujo5omrZubaspC2bBzWUnoK0SMgHgKCNiBVNcSp4euXOBgc3MKuh8fd1z/AIRiqh4xTGuMR/EgNfSpETL0E2msS4kI2Kg1riQf2RZgfwMrfnXOmqwtoHG4aNc/KnOsxmfT5YwPxIwHyqd+RS7gc6U3KXU9CoNLyMYJDg5jbr7jUboc3j20Em/tRYPrtT+Yll38sGsNNcGppNbBziJnljIZSuJB6HcVPI34PWoy6aAnwrkpy9cN0pL9tW5uIIIZxI7uFwu4A880O5q5WkeKpi22E8B2Gc1lJ27kqu9apbQw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50" name="AutoShape 6" descr="data:image/jpeg;base64,/9j/4AAQSkZJRgABAQAAAQABAAD/2wCEAAkGBwgHBgkIBwgKCgkLDRYPDQwMDRsUFRAWIB0iIiAdHx8kKDQsJCYxJx8fLT0tMTU3Ojo6Iys/RD84QzQ5OjcBCgoKDQwNGg8PGjclHyU3Nzc3Nzc3Nzc3Nzc3Nzc3Nzc3Nzc3Nzc3Nzc3Nzc3Nzc3Nzc3Nzc3Nzc3Nzc3Nzc3N//AABEIAKAASAMBIgACEQEDEQH/xAAcAAABBAMBAAAAAAAAAAAAAAAGAwQFBwABAgj/xAA8EAACAQMCBAMFBQUIAwAAAAABAgMABBEFIQYSMUETUXEiYYGRsQcUMqHBFSNC4fAkM1JTYnKS0SVDgv/EABoBAAMBAQEBAAAAAAAAAAAAAAMEBQIAAQb/xAAiEQADAAICAgIDAQAAAAAAAAAAAQIDESExEkEEIkJRYTL/2gAMAwEAAhEDEQA/ABn7X7L7txPHNjAnhB+Kkj6YoGq3/ttsOewsL1V/upCjH3Ef9iqgxvRF0DyrVGdqnOHBkTAeYqDNOLW9ltFcRYBfG57UPNDqGkawWoyKmHFqP3nxqYgG4qtra81V2MlvJO+OpC8w+mKJ+GNfe9n+63gAm6hgMBsdsedSs3xblbXJWxfLi2lrQdW6fu847U903nMSeIvK2+RTS2zyDyI71IWu3ekkw9DtPwjasrrGwwKymJB7G32k6eb/AIRvUUe3HH4o/wDnf9K889a9V3UAntjFIMpIpQjzBGK8vanaPYajc2cgw0ErRnPuOKuoj5l7GtWL9neladdw8kqwzzsOZo3G+PjVd9KtXgy0lgsbeaJgkckapzsQApJyT6kbUD5L+qDfCndsI71NM0/+zPD4OD7TpEeSPt7R6AVV/EkQ0zjBJ7cKI2kR1KEFWB2JGPPerhk0mXUbp5FZlMkYjkLMd177d81CarwXpuo61DI0SQxJkyRwjkD46dOm/lSstTW374HcsO50n1yLWaMyKFUsfIDNI3OtWGl3D21zK5uVxmCOJncZ3GwFS8M80AWC2k5IkwgwBkgbbnua5hQtI8rnMjHdj1PxqfrGv6FfkRY1zUroAafoF0y/5l06wr8tz+VZREiZXJrKMqX6B6/oScnsoO1UL9sWjtYcUm9RMQ3yB8/6xs35Yq/gNk9RQP8Aa5o37T4WnljTM1kfGT0H4h8s1bXRPtbR5/AqzOBtS+8aHBYwuFnilHMp3yAdj8qruzsLu+Yi0geTGxIGw9TRhwdwzdRak09xdR2wiiZ2cvhVx/iPpmgZ9VOt8nfF8pvy1wXHYTywLzXVwCpUEDlxj496GtQ1O4/aAFrIEjcHnJXJIO+BU9oWlLfwhknSdRsz+KrgfImo3iO0h+/iC3A8ODYt3Z+5/SkskW530UouPLRxb9F9RTiJcnAphE80bY5Q6rj3GnkE6c+GypPTm70l4NdhH+x9HlR1rVdIM4FZRUgTCdcBU3HUVE8T3sVrp8qlRI8ilQh7523qVTdF+FCHFzsxuRjpyqp8qsVTU8CUrdAXb2kNjbpDBGI49/wjp61JzTQaTwPqV7Kubi+BtbdMZyW2+mT8Kjbtm5VQdX/Wl+Loi2t8J6GD7ICyuo83YAfkDSuP7W2M5frCSLH0LSbPhPhoC2jVJmjVpn7ySEd/jQ3MSwJJyepNEXF117cNonRRzv8Ap+tC7Es2F+Ndlrb0Zwzqdv2KwDI9ffSskSsuCAQOoNbjXw0z3rlOZ8seg/OspBWx1bSZiwP4TisrmIFXz2IG1ZS2SdUcmFynESn0oD4mvl8eVXkALzcqDuf6xRtNKsNm0jfwqDVR8UyrNfwyht4pv4d8k7Y/OqWR6kWxztjnT4Dc6jbR4zzOopXVCt59tFtEpytq0UfpyrzH6084Qi8XV7V8ZAwwob0+7a4+0bUL5cljcTAMPQqDQcfENhci8rSDnVLo3V5NP2ZvZ/2jYU3hGTntWm3PKKUQbYFB7ewqWlo1eTrDEXc+yPzru0JaBQfLOKb30fi20iHG4+VK6fK8tpG7nkbGGBUHBFaRkfO/cDYdqyksEg5Yk4rVaqd+jzgV4x1Yw2L20DYcR8zHy22qu9QlP7ObZCPZbmI3yDnNE3FMwd7kEjHJjc+6of7rpz2y2YvYZ7jwy0ipIMgCuyzdVtej3C5U6ZP8FusCy3RPs21vIxP+0H+VBfAatLfXNy27Ebn3k5P9e+pCLXbfS9I1JQxcXNq0MbRkMOcrjJx07fKm/AGRDdKqjmyp6etafEGFzYZoAD1zXROKQJKuOm/WtsxJ/SlwxqYkxvjy6VqwlETIksJwAAJBvv7/APum1/KIoXQMPEdSFru2gvbtQ5iESA7KpwSK3t+jKSJQP7R7Hy8q3TcgJcpE7srMuxbufWsoyZnQO6vY6VrR/wDIrcwSnpcW8hb/AJRscH4YoR1XgjU7VXn00x6paruz2h9tB/rjPtD86ktWvNUtQPFDhSNiEGPpTe/nupZYPuty9tMWVlmjJDLt2I9aai3K+wjeNV12CHOVyp5lHcdPnRb9n99KupSQiPnikTLyZxyAd/f1rq/0sXUk01w73F7MDmeUjJYDY4G3YUpwyseiyw3GpziBpyYxzfhUY7/HFYy5YtPSN4sFxSbfAeENMshiHNyLzE9lHvNbt7c3W5lEW3xNPbKa2i05IvGjdWIeSVsfvG88dfhUe0lrNr0bXDyCw2Mrrgcp6A+mwpFrlD66bH1vaxQnKrlu7Hc11c3KwRsScUld3ltHLLHFOJRHgZXq2en0qLkdp3LyDZTstEb8UDXI8tQ9xJ48y7f+tD9TWUrG+CPOt1PeR1ywvjob8RLENClkkjB5YsjPbaq1aUmaJhj2VHX4Uf8AF02OGpcdDGB9Kra1lWUsjf5e3rVrJ/liEP7IJ0y6cy9dmApbAkjy6huVuYqRkEDfFJWBAkQA+XWu7F/amgYf3chHwxSI96JSHRNOSVZreD7uSN/u7tHn/iRUlBEkcZRV9nvzHOfXPWmenTc1uqk5KewfhTwSYzivGdrQ2SCGB2MakZOwzsvuHkKT8TFuznAya7lfZqZTXKBBEp5nPUCtfiZ1yTkTc2DWUhav7K+lZUwOD+razZaxw7PFZ3AeZUGY+jbe6q7tZmS/hUNgMeVqnLjh7UtAe21BWjmMkgQxxoT1HQn8qH70eFrL7FQs/Ty3r6NpNMiummmw7sWHMp6nNaEwi11lJ2mjB+IOPoRXFkMTYxsDSet5j1C0nAwAxX5j+VT1+io+thDbHlcyx7qxwy/rTszYY7HpUbZPzI+NsHNOQ4ZTWTZxcyGQEHZe5zUdpaMoMzy8wlJZRjAUdhXGsXRgtJWDAHlIHrTiABYoVHRVAxQsz+ujo5omrZubaspC2bBzWUnoK0SMgHgKCNiBVNcSp4euXOBgc3MKuh8fd1z/AIRiqh4xTGuMR/EgNfSpETL0E2msS4kI2Kg1riQf2RZgfwMrfnXOmqwtoHG4aNc/KnOsxmfT5YwPxIwHyqd+RS7gc6U3KXU9CoNLyMYJDg5jbr7jUboc3j20Em/tRYPrtT+Yll38sGsNNcGppNbBziJnljIZSuJB6HcVPI34PWoy6aAnwrkpy9cN0pL9tW5uIIIZxI7uFwu4A880O5q5WkeKpi22E8B2Gc1lJ27kqu9apbQw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52" name="AutoShape 8" descr="data:image/jpeg;base64,/9j/4AAQSkZJRgABAQAAAQABAAD/2wCEAAkGBwgHBgkIBwgKCgkLDRYPDQwMDRsUFRAWIB0iIiAdHx8kKDQsJCYxJx8fLT0tMTU3Ojo6Iys/RD84QzQ5OjcBCgoKDQwNGg8PGjclHyU3Nzc3Nzc3Nzc3Nzc3Nzc3Nzc3Nzc3Nzc3Nzc3Nzc3Nzc3Nzc3Nzc3Nzc3Nzc3Nzc3N//AABEIAKAASAMBIgACEQEDEQH/xAAcAAABBAMBAAAAAAAAAAAAAAAGAwQFBwABAgj/xAA8EAACAQMCBAMFBQUIAwAAAAABAgMABBEFIQYSMUETUXEiYYGRsQcUMqHBFSNC4fAkM1JTYnKS0SVDgv/EABoBAAMBAQEBAAAAAAAAAAAAAAMEBQIAAQb/xAAiEQADAAICAgIDAQAAAAAAAAAAAQIDESExEkEEIkJRYTL/2gAMAwEAAhEDEQA/ABn7X7L7txPHNjAnhB+Kkj6YoGq3/ttsOewsL1V/upCjH3Ef9iqgxvRF0DyrVGdqnOHBkTAeYqDNOLW9ltFcRYBfG57UPNDqGkawWoyKmHFqP3nxqYgG4qtra81V2MlvJO+OpC8w+mKJ+GNfe9n+63gAm6hgMBsdsedSs3xblbXJWxfLi2lrQdW6fu847U903nMSeIvK2+RTS2zyDyI71IWu3ekkw9DtPwjasrrGwwKymJB7G32k6eb/AIRvUUe3HH4o/wDnf9K889a9V3UAntjFIMpIpQjzBGK8vanaPYajc2cgw0ErRnPuOKuoj5l7GtWL9neladdw8kqwzzsOZo3G+PjVd9KtXgy0lgsbeaJgkckapzsQApJyT6kbUD5L+qDfCndsI71NM0/+zPD4OD7TpEeSPt7R6AVV/EkQ0zjBJ7cKI2kR1KEFWB2JGPPerhk0mXUbp5FZlMkYjkLMd177d81CarwXpuo61DI0SQxJkyRwjkD46dOm/lSstTW374HcsO50n1yLWaMyKFUsfIDNI3OtWGl3D21zK5uVxmCOJncZ3GwFS8M80AWC2k5IkwgwBkgbbnua5hQtI8rnMjHdj1PxqfrGv6FfkRY1zUroAafoF0y/5l06wr8tz+VZREiZXJrKMqX6B6/oScnsoO1UL9sWjtYcUm9RMQ3yB8/6xs35Yq/gNk9RQP8Aa5o37T4WnljTM1kfGT0H4h8s1bXRPtbR5/AqzOBtS+8aHBYwuFnilHMp3yAdj8qruzsLu+Yi0geTGxIGw9TRhwdwzdRak09xdR2wiiZ2cvhVx/iPpmgZ9VOt8nfF8pvy1wXHYTywLzXVwCpUEDlxj496GtQ1O4/aAFrIEjcHnJXJIO+BU9oWlLfwhknSdRsz+KrgfImo3iO0h+/iC3A8ODYt3Z+5/SkskW530UouPLRxb9F9RTiJcnAphE80bY5Q6rj3GnkE6c+GypPTm70l4NdhH+x9HlR1rVdIM4FZRUgTCdcBU3HUVE8T3sVrp8qlRI8ilQh7523qVTdF+FCHFzsxuRjpyqp8qsVTU8CUrdAXb2kNjbpDBGI49/wjp61JzTQaTwPqV7Kubi+BtbdMZyW2+mT8Kjbtm5VQdX/Wl+Loi2t8J6GD7ICyuo83YAfkDSuP7W2M5frCSLH0LSbPhPhoC2jVJmjVpn7ySEd/jQ3MSwJJyepNEXF117cNonRRzv8Ap+tC7Es2F+Ndlrb0Zwzqdv2KwDI9ffSskSsuCAQOoNbjXw0z3rlOZ8seg/OspBWx1bSZiwP4TisrmIFXz2IG1ZS2SdUcmFynESn0oD4mvl8eVXkALzcqDuf6xRtNKsNm0jfwqDVR8UyrNfwyht4pv4d8k7Y/OqWR6kWxztjnT4Dc6jbR4zzOopXVCt59tFtEpytq0UfpyrzH6084Qi8XV7V8ZAwwob0+7a4+0bUL5cljcTAMPQqDQcfENhci8rSDnVLo3V5NP2ZvZ/2jYU3hGTntWm3PKKUQbYFB7ewqWlo1eTrDEXc+yPzru0JaBQfLOKb30fi20iHG4+VK6fK8tpG7nkbGGBUHBFaRkfO/cDYdqyksEg5Yk4rVaqd+jzgV4x1Yw2L20DYcR8zHy22qu9QlP7ObZCPZbmI3yDnNE3FMwd7kEjHJjc+6of7rpz2y2YvYZ7jwy0ipIMgCuyzdVtej3C5U6ZP8FusCy3RPs21vIxP+0H+VBfAatLfXNy27Ebn3k5P9e+pCLXbfS9I1JQxcXNq0MbRkMOcrjJx07fKm/AGRDdKqjmyp6etafEGFzYZoAD1zXROKQJKuOm/WtsxJ/SlwxqYkxvjy6VqwlETIksJwAAJBvv7/APum1/KIoXQMPEdSFru2gvbtQ5iESA7KpwSK3t+jKSJQP7R7Hy8q3TcgJcpE7srMuxbufWsoyZnQO6vY6VrR/wDIrcwSnpcW8hb/AJRscH4YoR1XgjU7VXn00x6paruz2h9tB/rjPtD86ktWvNUtQPFDhSNiEGPpTe/nupZYPuty9tMWVlmjJDLt2I9aai3K+wjeNV12CHOVyp5lHcdPnRb9n99KupSQiPnikTLyZxyAd/f1rq/0sXUk01w73F7MDmeUjJYDY4G3YUpwyseiyw3GpziBpyYxzfhUY7/HFYy5YtPSN4sFxSbfAeENMshiHNyLzE9lHvNbt7c3W5lEW3xNPbKa2i05IvGjdWIeSVsfvG88dfhUe0lrNr0bXDyCw2Mrrgcp6A+mwpFrlD66bH1vaxQnKrlu7Hc11c3KwRsScUld3ltHLLHFOJRHgZXq2en0qLkdp3LyDZTstEb8UDXI8tQ9xJ48y7f+tD9TWUrG+CPOt1PeR1ywvjob8RLENClkkjB5YsjPbaq1aUmaJhj2VHX4Uf8AF02OGpcdDGB9Kra1lWUsjf5e3rVrJ/liEP7IJ0y6cy9dmApbAkjy6huVuYqRkEDfFJWBAkQA+XWu7F/amgYf3chHwxSI96JSHRNOSVZreD7uSN/u7tHn/iRUlBEkcZRV9nvzHOfXPWmenTc1uqk5KewfhTwSYzivGdrQ2SCGB2MakZOwzsvuHkKT8TFuznAya7lfZqZTXKBBEp5nPUCtfiZ1yTkTc2DWUhav7K+lZUwOD+razZaxw7PFZ3AeZUGY+jbe6q7tZmS/hUNgMeVqnLjh7UtAe21BWjmMkgQxxoT1HQn8qH70eFrL7FQs/Ty3r6NpNMiummmw7sWHMp6nNaEwi11lJ2mjB+IOPoRXFkMTYxsDSet5j1C0nAwAxX5j+VT1+io+thDbHlcyx7qxwy/rTszYY7HpUbZPzI+NsHNOQ4ZTWTZxcyGQEHZe5zUdpaMoMzy8wlJZRjAUdhXGsXRgtJWDAHlIHrTiABYoVHRVAxQsz+ujo5omrZubaspC2bBzWUnoK0SMgHgKCNiBVNcSp4euXOBgc3MKuh8fd1z/AIRiqh4xTGuMR/EgNfSpETL0E2msS4kI2Kg1riQf2RZgfwMrfnXOmqwtoHG4aNc/KnOsxmfT5YwPxIwHyqd+RS7gc6U3KXU9CoNLyMYJDg5jbr7jUboc3j20Em/tRYPrtT+Yll38sGsNNcGppNbBziJnljIZSuJB6HcVPI34PWoy6aAnwrkpy9cN0pL9tW5uIIIZxI7uFwu4A880O5q5WkeKpi22E8B2Gc1lJ27kqu9apbQw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34154" name="Picture 10" descr="Gustaw Studnicki – Wikipedia, wolna encyklo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1512168" cy="3341171"/>
          </a:xfrm>
          <a:prstGeom prst="rect">
            <a:avLst/>
          </a:prstGeom>
          <a:noFill/>
        </p:spPr>
      </p:pic>
      <p:sp>
        <p:nvSpPr>
          <p:cNvPr id="134156" name="AutoShape 12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58" name="AutoShape 14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60" name="AutoShape 16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62" name="AutoShape 18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64" name="AutoShape 20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66" name="AutoShape 22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68" name="AutoShape 24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70" name="AutoShape 26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72" name="AutoShape 28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74" name="AutoShape 30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76" name="AutoShape 32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78" name="AutoShape 34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80" name="AutoShape 36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82" name="AutoShape 38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84" name="AutoShape 40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86" name="AutoShape 42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88" name="AutoShape 44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90" name="AutoShape 46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92" name="AutoShape 48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94" name="AutoShape 50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96" name="AutoShape 52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198" name="AutoShape 54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00" name="AutoShape 56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02" name="AutoShape 58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04" name="AutoShape 60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06" name="AutoShape 62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08" name="AutoShape 64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10" name="AutoShape 66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12" name="AutoShape 68" descr="Studnicki Gustaw - Pierwsza wśród równych. Dzieje Gimnazjum i Liceum w  Wadowicach - Pozostałe - Regional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14" name="AutoShape 70" descr="Studnicki Gustaw - Pierwsza wśród równych. Dzieje Gimnazjum i Liceum w  Wadowicach - Pozostałe - Regional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16" name="AutoShape 72" descr="Studnicki Gustaw - Pierwsza wśród równych. Dzieje Gimnazjum i Liceum w  Wadowicach - Pozostałe - Regional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18" name="AutoShape 74" descr="Studnicki Gustaw - Pierwsza wśród równych. Dzieje Gimnazjum i Liceum w  Wadowicach - Pozostałe - Regional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20" name="AutoShape 76" descr="Pierwsza wśród równych - Gustaw Studnicki - 15.00 zł. - Tezeusz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22" name="AutoShape 78" descr="Pierwsza wśród równych - Gustaw Studnicki - 15.00 zł. - Tezeusz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24" name="AutoShape 80" descr="Pierwsza wśród równych - Gustaw Studnicki - 11.50 zł. - Tezeusz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26" name="AutoShape 82" descr="Pierwsza wśród równych - Gustaw Studnicki - 11.50 zł. - Tezeusz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28" name="AutoShape 84" descr="Pierwsza wśród równych - Gustaw Studnicki - 11.50 zł. - Tezeusz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30" name="AutoShape 86" descr="Pierwsza wśród równych - Gustaw Studnicki - 11.50 zł. - Tezeusz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32" name="AutoShape 88" descr="Pierwsza wśród równych - Gustaw Studnicki - 11.50 zł. - Tezeusz.p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34234" name="Picture 90" descr="Konrad Meus Dr Gustaw Studnicki - &quot;niestrudzony badacz wadowickiej historii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204864"/>
            <a:ext cx="2438869" cy="3268589"/>
          </a:xfrm>
          <a:prstGeom prst="rect">
            <a:avLst/>
          </a:prstGeom>
          <a:noFill/>
        </p:spPr>
      </p:pic>
      <p:sp>
        <p:nvSpPr>
          <p:cNvPr id="134236" name="AutoShape 92" descr="Gustaw Studnicki &quot;Kto był kim w Wadowicach - 7685989962 - oficjalne  archiwum Alleg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38" name="AutoShape 94" descr="Gustaw Studnicki &quot;Kto był kim w Wadowicach - 7685989962 - oficjalne  archiwum Alleg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40" name="AutoShape 96" descr="Gustaw Studnicki &quot;Kto był kim w Wadowicach - 7685989962 - oficjalne  archiwum Alleg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42" name="AutoShape 98" descr="Gustaw Studnicki &quot;Kto był kim w Wadowicach - 7685989962 - oficjalne  archiwum Alleg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44" name="AutoShape 100" descr="Studnicki Gustaw - Pierwsza wśród równych. Dzieje Gimnazjum i Liceum w  Wadowicach - Pozostałe - Regional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46" name="AutoShape 102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4248" name="AutoShape 104" descr="Konrad Meus Dr Gustaw Studnicki - &quot;niestrudzony badacz wadowickiej  historii&quot; Wadoviana : przegląd historyczno-kulturalny 13, - PDF Darmowe  pobieran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34250" name="Picture 106" descr="Pierwsza wśród równych - Gustaw Studnicki - 15.00 zł. - Tezeusz.p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3" y="2204864"/>
            <a:ext cx="2179188" cy="3273971"/>
          </a:xfrm>
          <a:prstGeom prst="rect">
            <a:avLst/>
          </a:prstGeom>
          <a:noFill/>
        </p:spPr>
      </p:pic>
      <p:sp>
        <p:nvSpPr>
          <p:cNvPr id="57" name="pole tekstowe 56"/>
          <p:cNvSpPr txBox="1"/>
          <p:nvPr/>
        </p:nvSpPr>
        <p:spPr>
          <a:xfrm>
            <a:off x="3203848" y="5517232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Jedna z książek Gustawa Studnickiego</a:t>
            </a:r>
          </a:p>
        </p:txBody>
      </p:sp>
      <p:sp>
        <p:nvSpPr>
          <p:cNvPr id="58" name="pole tekstowe 57"/>
          <p:cNvSpPr txBox="1"/>
          <p:nvPr/>
        </p:nvSpPr>
        <p:spPr>
          <a:xfrm>
            <a:off x="1187624" y="5589240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Gustaw Studnicki</a:t>
            </a:r>
          </a:p>
        </p:txBody>
      </p:sp>
      <p:sp>
        <p:nvSpPr>
          <p:cNvPr id="59" name="pole tekstowe 58"/>
          <p:cNvSpPr txBox="1"/>
          <p:nvPr/>
        </p:nvSpPr>
        <p:spPr>
          <a:xfrm>
            <a:off x="5868144" y="5517232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Gustaw Studnicki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ŻYCIORYS</a:t>
            </a:r>
          </a:p>
        </p:txBody>
      </p:sp>
      <p:sp>
        <p:nvSpPr>
          <p:cNvPr id="6" name="pole tekstowe 5"/>
          <p:cNvSpPr txBox="1"/>
          <p:nvPr/>
        </p:nvSpPr>
        <p:spPr>
          <a:xfrm rot="21082430">
            <a:off x="433505" y="1617052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Gustaw Studnicki urodził się 24 maja 1935 roku w Barwałdzie Górnym, a zmarł 15 maja 1999 roku. Został on pochowany na Cmentarzu Parafialnym w Wadowicach.</a:t>
            </a:r>
          </a:p>
        </p:txBody>
      </p:sp>
      <p:sp>
        <p:nvSpPr>
          <p:cNvPr id="7" name="pole tekstowe 6"/>
          <p:cNvSpPr txBox="1"/>
          <p:nvPr/>
        </p:nvSpPr>
        <p:spPr>
          <a:xfrm rot="21131679">
            <a:off x="4999430" y="3816583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Gustaw Studnicki ukończył studia matematyczne w Krakowie, uzyskując przy tym doktorat w Wyższej Szkole Pedagogicznej. Gustaw Studnicki uczęszczał do Liceum Ogólnokształcącego im.  Marcina </a:t>
            </a:r>
            <a:r>
              <a:rPr lang="pl-PL" dirty="0" err="1"/>
              <a:t>Wadowity</a:t>
            </a:r>
            <a:r>
              <a:rPr lang="pl-PL" dirty="0"/>
              <a:t>, w której także w przyszłości uczył.</a:t>
            </a:r>
          </a:p>
        </p:txBody>
      </p:sp>
      <p:sp>
        <p:nvSpPr>
          <p:cNvPr id="137218" name="AutoShape 2" descr="Gimpel&quot; i &quot;Ekonomik&quot; najlepsze w naszym powiec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7220" name="AutoShape 4" descr="Gimpel&quot; i &quot;Ekonomik&quot; najlepsze w naszym powiec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7222" name="AutoShape 6" descr="Gimpel&quot; i &quot;Ekonomik&quot; najlepsze w naszym powiec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37224" name="Picture 8" descr="Gimpel&quot; i &quot;Ekonomik&quot; najlepsze w naszym powiec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3412570" cy="2132856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899592" y="5949280"/>
            <a:ext cx="3096344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100" dirty="0"/>
              <a:t>Liceum Ogólnokształcące im. Marcina </a:t>
            </a:r>
            <a:r>
              <a:rPr lang="pl-PL" sz="1100" dirty="0" err="1"/>
              <a:t>Wadowity</a:t>
            </a:r>
            <a:r>
              <a:rPr lang="pl-PL" sz="1100" dirty="0"/>
              <a:t> </a:t>
            </a:r>
          </a:p>
        </p:txBody>
      </p:sp>
      <p:sp>
        <p:nvSpPr>
          <p:cNvPr id="137226" name="AutoShape 10" descr="Barwałd Górny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7228" name="AutoShape 12" descr="Barwałd Górny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7230" name="AutoShape 14" descr="Barwałd Górny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7232" name="AutoShape 16" descr="Barwałd Górny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7234" name="AutoShape 18" descr="Barwałd Górny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7236" name="AutoShape 20" descr="Barwałd Górny - Zamek w Barwałdzie Górnym - OPIS - (Polskie zamki 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7238" name="AutoShape 22" descr="Barwałd Górny - Zamek w Barwałdzie Górnym - OPIS - (Polskie zamki 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7240" name="AutoShape 24" descr="Barwałd Górny - Zamek w Barwałdzie Górnym - OPIS - (Polskie zamki 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7242" name="AutoShape 26" descr="Barwałd Górny - Zamek Barwałd, brak śladó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37243" name="Picture 27" descr="C:\Users\uzytkownik\Desktop\e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24744"/>
            <a:ext cx="1555120" cy="1676227"/>
          </a:xfrm>
          <a:prstGeom prst="rect">
            <a:avLst/>
          </a:prstGeom>
          <a:noFill/>
        </p:spPr>
      </p:pic>
      <p:sp>
        <p:nvSpPr>
          <p:cNvPr id="23" name="pole tekstowe 22"/>
          <p:cNvSpPr txBox="1"/>
          <p:nvPr/>
        </p:nvSpPr>
        <p:spPr>
          <a:xfrm>
            <a:off x="6516216" y="285293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Mapa Barwałdu Górnego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ŻYCIORYS</a:t>
            </a:r>
          </a:p>
        </p:txBody>
      </p:sp>
      <p:sp>
        <p:nvSpPr>
          <p:cNvPr id="4" name="pole tekstowe 3"/>
          <p:cNvSpPr txBox="1"/>
          <p:nvPr/>
        </p:nvSpPr>
        <p:spPr>
          <a:xfrm rot="324695">
            <a:off x="423390" y="1381757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Gustaw Studnicki pasjonował się przeszłością regionu Wadowic i jego okolic. Opublikował kilka prac związanych z historią tych regionów. Wydał wiele materiałów dotyczących  matematyki i historii matematyki. Napisał monografię liceum i gimnazjum w Wadowicach </a:t>
            </a:r>
          </a:p>
        </p:txBody>
      </p:sp>
      <p:sp>
        <p:nvSpPr>
          <p:cNvPr id="5" name="pole tekstowe 4"/>
          <p:cNvSpPr txBox="1"/>
          <p:nvPr/>
        </p:nvSpPr>
        <p:spPr>
          <a:xfrm rot="386760">
            <a:off x="4528807" y="4233081"/>
            <a:ext cx="4176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Gustaw Studnicki był działaczem Towarzystwa Miłośników Ziemi Wadowickiej, interesował się także bardzo </a:t>
            </a:r>
            <a:r>
              <a:rPr lang="pl-PL" dirty="0" err="1"/>
              <a:t>Nadskawiem</a:t>
            </a:r>
            <a:r>
              <a:rPr lang="pl-PL" dirty="0"/>
              <a:t>. Jego ostatnią publikacją było opracowanie                „Z dziejów kultu wadowickiej Madonny”.</a:t>
            </a:r>
          </a:p>
        </p:txBody>
      </p:sp>
      <p:sp>
        <p:nvSpPr>
          <p:cNvPr id="138242" name="AutoShape 2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8244" name="AutoShape 4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8246" name="AutoShape 6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38247" name="Picture 7" descr="C:\Users\uzytkownik\Desktop\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340768"/>
            <a:ext cx="1601438" cy="2189721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6660232" y="3645024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Rodowód rodziny Studnickich</a:t>
            </a:r>
          </a:p>
        </p:txBody>
      </p:sp>
      <p:pic>
        <p:nvPicPr>
          <p:cNvPr id="138249" name="Picture 9" descr="https://gustaw.studnicki.net/images/gs/PoPolskuIDlaPols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861048"/>
            <a:ext cx="1396055" cy="1932256"/>
          </a:xfrm>
          <a:prstGeom prst="rect">
            <a:avLst/>
          </a:prstGeom>
          <a:noFill/>
        </p:spPr>
      </p:pic>
      <p:sp>
        <p:nvSpPr>
          <p:cNvPr id="13" name="pole tekstowe 12"/>
          <p:cNvSpPr txBox="1"/>
          <p:nvPr/>
        </p:nvSpPr>
        <p:spPr>
          <a:xfrm>
            <a:off x="899592" y="5877272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Dzieło Gustawa Studnickiego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TWÓRCZOŚĆ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51520" y="1196752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/>
              <a:t> Pierwsza wśród równych.</a:t>
            </a:r>
            <a:r>
              <a:rPr lang="pl-PL" i="1" dirty="0"/>
              <a:t> </a:t>
            </a:r>
            <a:r>
              <a:rPr lang="pl-PL" dirty="0"/>
              <a:t>Dzieje Gimnazjum i Liceum w Wadowicach. Opisywał historię gimnazjum i liceum w Wadowicach.  Został on wydany w 1991r. w Wadowicach.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 Barwałd. Zarys dziejów. „Grafikon”. Został on wydany w 1994r. w Wadowicach.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 Jan Paweł II. Papież z Wadowic. W 75-lecie urodzin Ojca Świętego „Grafikon”. Został on wydany w 75 rocznice narodzin Jana Pawła II w Wadowicach w 1995r.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 „Jedynka” dawniej i dziś. Opisywał dzieje SP 1 w Wadowicach. Rok wydania 1996 w Wadowicach.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  Zarys dziejów oświaty i szkolnictwa w Wadowicach. „Grafikon”. Rok wydania 1996 w Wadowicach.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 Cmentarz Parafialny w Wadowicach. „Grafikon”. Został wydany w Wadowicach w 1997r.</a:t>
            </a:r>
          </a:p>
        </p:txBody>
      </p:sp>
      <p:sp>
        <p:nvSpPr>
          <p:cNvPr id="139268" name="AutoShape 4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9270" name="AutoShape 6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39272" name="Picture 8" descr="Barwałd : zarys dziejów - Studnicki, Gustaw (1935-1999) - F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013176"/>
            <a:ext cx="864096" cy="1234422"/>
          </a:xfrm>
          <a:prstGeom prst="rect">
            <a:avLst/>
          </a:prstGeom>
          <a:noFill/>
        </p:spPr>
      </p:pic>
      <p:pic>
        <p:nvPicPr>
          <p:cNvPr id="139274" name="Picture 10" descr="Konrad Meus Dr Gustaw Studnicki - &quot;niestrudzony badacz wadowickiej historii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013177"/>
            <a:ext cx="936104" cy="1265924"/>
          </a:xfrm>
          <a:prstGeom prst="rect">
            <a:avLst/>
          </a:prstGeom>
          <a:noFill/>
        </p:spPr>
      </p:pic>
      <p:sp>
        <p:nvSpPr>
          <p:cNvPr id="139276" name="AutoShape 12" descr="Konrad Meus Dr Gustaw Studnicki - &quot;niestrudzony badacz wadowickiej  historii&quot; Wadoviana : przegląd historyczno-kulturalny 13, - PDF Darmowe  pobieran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9278" name="AutoShape 14" descr="Konrad Meus Dr Gustaw Studnicki - &quot;niestrudzony badacz wadowickiej  historii&quot; Wadoviana : przegląd historyczno-kulturalny 13, - PDF Darmowe  pobieran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9280" name="AutoShape 16" descr="Konrad Meus Dr Gustaw Studnicki - &quot;niestrudzony badacz wadowickiej  historii&quot; Wadoviana : przegląd historyczno-kulturalny 13, - PDF Darmowe  pobieran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39281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5013176"/>
            <a:ext cx="97077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ole tekstowe 13"/>
          <p:cNvSpPr txBox="1"/>
          <p:nvPr/>
        </p:nvSpPr>
        <p:spPr>
          <a:xfrm>
            <a:off x="4283968" y="6381328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Dzieła Gustawa Studnickiego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INFORMACJE </a:t>
            </a:r>
          </a:p>
        </p:txBody>
      </p:sp>
      <p:sp>
        <p:nvSpPr>
          <p:cNvPr id="4" name="pole tekstowe 3"/>
          <p:cNvSpPr txBox="1"/>
          <p:nvPr/>
        </p:nvSpPr>
        <p:spPr>
          <a:xfrm rot="21147254">
            <a:off x="554773" y="1961927"/>
            <a:ext cx="468052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l-PL" dirty="0"/>
              <a:t>Gustaw Studnicki został odznaczony medalem „Zasłużony dla rozwoju demokracji i samorządności Wadowic” oraz otrzymał tytuł Honorowego Obywatela Wadowic. Studnicki był wyjątkowy, dzięki umiłowaniu matematyki i historii. Choć uczył matematyki był bardziej znany z historii.</a:t>
            </a:r>
          </a:p>
        </p:txBody>
      </p:sp>
      <p:sp>
        <p:nvSpPr>
          <p:cNvPr id="5" name="pole tekstowe 4"/>
          <p:cNvSpPr txBox="1"/>
          <p:nvPr/>
        </p:nvSpPr>
        <p:spPr>
          <a:xfrm rot="21097241">
            <a:off x="4308914" y="4403844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Studnicki napisał ok.200 książek oraz artykułów o charakterze m.in. naukowym, biograficznym i popularnonaukowym. Większość jego publikacji dotyczy zagadnień humanistycznych.</a:t>
            </a:r>
          </a:p>
        </p:txBody>
      </p:sp>
      <p:sp>
        <p:nvSpPr>
          <p:cNvPr id="140290" name="AutoShape 2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0292" name="AutoShape 4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40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06764"/>
            <a:ext cx="1440160" cy="212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6444208" y="3429000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Wspomnienie Gustawa Studnickiego</a:t>
            </a:r>
          </a:p>
        </p:txBody>
      </p:sp>
      <p:pic>
        <p:nvPicPr>
          <p:cNvPr id="140295" name="Picture 7" descr="towarzystwo miłośników ziemi wadowickiej | Wadowita24.p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581128"/>
            <a:ext cx="2952328" cy="1443974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827584" y="6093296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Towarzystwo Miłośników Ziemi Wadowickiej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CIEKAWOSTKI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67544" y="1268760"/>
            <a:ext cx="6768752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/>
              <a:t> Po śmierci Gustawa Studnickiego wydano jego pracę, której nie skończył za życia. „Kto był kim w Wadowicach”.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 Choć Studnicki był matematykiem to tylko 7 z jego artykułów dotyczyło matematyki lub jej historii.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 Do napisania monografii liceum i gimnazjum w Wadowicach Studnicki wykorzystał materiały archiwalne Liceum im. Marcina </a:t>
            </a:r>
            <a:r>
              <a:rPr lang="pl-PL" dirty="0" err="1"/>
              <a:t>Wadowity</a:t>
            </a:r>
            <a:r>
              <a:rPr lang="pl-PL" dirty="0"/>
              <a:t> oraz liczne źródła rękopiśmienne i drukowane zachowane w formie nienaruszonej bądź szczątkowej w archiwach wadowickich szkół podstawowych i średnich.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 Gustaw Studnicki przez pewien czas uczył w szkole podstawowej w Zakrzewiu. Był on tam także dyrektorem.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 Jedna z ulic w Wadowicach nosi nazwę po Gustawie Studnickim.</a:t>
            </a:r>
          </a:p>
        </p:txBody>
      </p:sp>
      <p:sp>
        <p:nvSpPr>
          <p:cNvPr id="141314" name="AutoShape 2" descr="Konrad Meus Dr Gustaw Studnicki - &quot;niestrudzony badacz wadowickiej histori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1316" name="AutoShape 4" descr="Kto był kim w Wadowicach?” – Wadowickie Centrum Kultu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41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077072"/>
            <a:ext cx="1608584" cy="208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6732240" y="6165304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Dzieło Studnickiego wydane po jego śmierci</a:t>
            </a:r>
          </a:p>
        </p:txBody>
      </p:sp>
      <p:pic>
        <p:nvPicPr>
          <p:cNvPr id="141319" name="Picture 7" descr="Studnickiego Gustawa, dr. Wadowice, Ulica, 34-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941168"/>
            <a:ext cx="1944216" cy="1126987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3131840" y="6093296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/>
              <a:t>Ulica Studnickiego w Wadowicach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0" name="Picture 4" descr="Liceum Ogólnokształcące - Dawne Gimnazj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664" y="-315416"/>
            <a:ext cx="12601395" cy="756084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l-PL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KONIEC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7221270" y="5373216"/>
            <a:ext cx="144016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l-PL" sz="1400" dirty="0"/>
              <a:t>Wojtek Kowalski kl.7A</a:t>
            </a:r>
          </a:p>
          <a:p>
            <a:pPr algn="ctr"/>
            <a:r>
              <a:rPr lang="pl-PL" sz="1400" dirty="0"/>
              <a:t>SP4 Wadowice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69970F0-41FB-42DA-85DA-55F3E658866A}"/>
              </a:ext>
            </a:extLst>
          </p:cNvPr>
          <p:cNvSpPr txBox="1"/>
          <p:nvPr/>
        </p:nvSpPr>
        <p:spPr>
          <a:xfrm>
            <a:off x="3259014" y="5591908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1200" dirty="0"/>
              <a:t>Budynek Liceum Ogólnokształcącego im. Marcina </a:t>
            </a:r>
            <a:r>
              <a:rPr lang="pl-PL" sz="1200" dirty="0" err="1"/>
              <a:t>Wadowity</a:t>
            </a:r>
            <a:r>
              <a:rPr lang="pl-PL" sz="1200" dirty="0"/>
              <a:t> w Wadowicach</a:t>
            </a:r>
            <a:endParaRPr lang="pl-PL" sz="120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d6f05fcc-624e-4119-8662-bac3a70b922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BB1100CE3D0F44B7F7349886D51504" ma:contentTypeVersion="9" ma:contentTypeDescription="Utwórz nowy dokument." ma:contentTypeScope="" ma:versionID="987e00ba9cb493278b4effceec5aa223">
  <xsd:schema xmlns:xsd="http://www.w3.org/2001/XMLSchema" xmlns:xs="http://www.w3.org/2001/XMLSchema" xmlns:p="http://schemas.microsoft.com/office/2006/metadata/properties" xmlns:ns2="d6f05fcc-624e-4119-8662-bac3a70b922a" targetNamespace="http://schemas.microsoft.com/office/2006/metadata/properties" ma:root="true" ma:fieldsID="d5e7813eee928976d5691d0fdbf06309" ns2:_="">
    <xsd:import namespace="d6f05fcc-624e-4119-8662-bac3a70b922a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05fcc-624e-4119-8662-bac3a70b922a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C4EE47-B1AF-4585-B0DE-9043C23072C8}">
  <ds:schemaRefs>
    <ds:schemaRef ds:uri="http://schemas.microsoft.com/office/2006/metadata/properties"/>
    <ds:schemaRef ds:uri="http://schemas.microsoft.com/office/infopath/2007/PartnerControls"/>
    <ds:schemaRef ds:uri="d6f05fcc-624e-4119-8662-bac3a70b922a"/>
  </ds:schemaRefs>
</ds:datastoreItem>
</file>

<file path=customXml/itemProps2.xml><?xml version="1.0" encoding="utf-8"?>
<ds:datastoreItem xmlns:ds="http://schemas.openxmlformats.org/officeDocument/2006/customXml" ds:itemID="{BE4FC602-56DA-4F60-84B2-5E6CB5A987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031759-9AA1-440D-9610-0055729B58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f05fcc-624e-4119-8662-bac3a70b92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388</TotalTime>
  <Words>387</Words>
  <Application>Microsoft Office PowerPoint</Application>
  <PresentationFormat>Pokaz na ekranie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Wierzchołek</vt:lpstr>
      <vt:lpstr>GUSTAW STUDNICKI</vt:lpstr>
      <vt:lpstr>ŻYCIORYS</vt:lpstr>
      <vt:lpstr>ŻYCIORYS</vt:lpstr>
      <vt:lpstr>TWÓRCZOŚĆ</vt:lpstr>
      <vt:lpstr>INNE INFORMACJE </vt:lpstr>
      <vt:lpstr>CIEKAWOSTKI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GUSTAW STUDNICKI</dc:title>
  <dc:creator>uzytkownik</dc:creator>
  <cp:lastModifiedBy>uzytkownik</cp:lastModifiedBy>
  <cp:revision>77</cp:revision>
  <dcterms:created xsi:type="dcterms:W3CDTF">2020-10-28T10:10:22Z</dcterms:created>
  <dcterms:modified xsi:type="dcterms:W3CDTF">2020-10-28T20:12:29Z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0x010100F5BB1100CE3D0F44B7F7349886D51504</vt:lpwstr>
  </property>
</Properties>
</file>