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6" r:id="rId5"/>
    <p:sldId id="257" r:id="rId6"/>
    <p:sldId id="260" r:id="rId7"/>
    <p:sldId id="258" r:id="rId8"/>
    <p:sldId id="263" r:id="rId9"/>
    <p:sldId id="262" r:id="rId10"/>
    <p:sldId id="259" r:id="rId11"/>
    <p:sldId id="264" r:id="rId12"/>
    <p:sldId id="269" r:id="rId13"/>
    <p:sldId id="270" r:id="rId14"/>
    <p:sldId id="272" r:id="rId15"/>
    <p:sldId id="286" r:id="rId16"/>
    <p:sldId id="278" r:id="rId17"/>
    <p:sldId id="300" r:id="rId18"/>
    <p:sldId id="298" r:id="rId19"/>
    <p:sldId id="299" r:id="rId20"/>
    <p:sldId id="290" r:id="rId21"/>
    <p:sldId id="301"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82D55-7C08-493F-8FE1-320078CDCEED}" v="9" dt="2020-10-29T09:09:54.303"/>
    <p1510:client id="{EF932457-755D-464F-BF29-CCED7C6EFB83}" v="449" dt="2020-10-29T09:03:52.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576" autoAdjust="0"/>
  </p:normalViewPr>
  <p:slideViewPr>
    <p:cSldViewPr>
      <p:cViewPr>
        <p:scale>
          <a:sx n="71" d="100"/>
          <a:sy n="71" d="100"/>
        </p:scale>
        <p:origin x="-2700" y="-1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dem Skawina" userId="S::nskawina@wadowicesp4.onmicrosoft.com::8f3b949c-baa1-470d-8c46-57d73698ac2f" providerId="AD" clId="Web-{EF932457-755D-464F-BF29-CCED7C6EFB83}"/>
    <pc:docChg chg="addSld modSld">
      <pc:chgData name="Nikodem Skawina" userId="S::nskawina@wadowicesp4.onmicrosoft.com::8f3b949c-baa1-470d-8c46-57d73698ac2f" providerId="AD" clId="Web-{EF932457-755D-464F-BF29-CCED7C6EFB83}" dt="2020-10-29T09:03:52.024" v="444" actId="20577"/>
      <pc:docMkLst>
        <pc:docMk/>
      </pc:docMkLst>
      <pc:sldChg chg="modSp">
        <pc:chgData name="Nikodem Skawina" userId="S::nskawina@wadowicesp4.onmicrosoft.com::8f3b949c-baa1-470d-8c46-57d73698ac2f" providerId="AD" clId="Web-{EF932457-755D-464F-BF29-CCED7C6EFB83}" dt="2020-10-29T08:55:09.345" v="41" actId="20577"/>
        <pc:sldMkLst>
          <pc:docMk/>
          <pc:sldMk cId="0" sldId="262"/>
        </pc:sldMkLst>
        <pc:spChg chg="mod">
          <ac:chgData name="Nikodem Skawina" userId="S::nskawina@wadowicesp4.onmicrosoft.com::8f3b949c-baa1-470d-8c46-57d73698ac2f" providerId="AD" clId="Web-{EF932457-755D-464F-BF29-CCED7C6EFB83}" dt="2020-10-29T08:55:09.345" v="41" actId="20577"/>
          <ac:spMkLst>
            <pc:docMk/>
            <pc:sldMk cId="0" sldId="262"/>
            <ac:spMk id="3" creationId="{00000000-0000-0000-0000-000000000000}"/>
          </ac:spMkLst>
        </pc:spChg>
      </pc:sldChg>
      <pc:sldChg chg="modSp">
        <pc:chgData name="Nikodem Skawina" userId="S::nskawina@wadowicesp4.onmicrosoft.com::8f3b949c-baa1-470d-8c46-57d73698ac2f" providerId="AD" clId="Web-{EF932457-755D-464F-BF29-CCED7C6EFB83}" dt="2020-10-29T08:56:13.440" v="53" actId="1076"/>
        <pc:sldMkLst>
          <pc:docMk/>
          <pc:sldMk cId="0" sldId="270"/>
        </pc:sldMkLst>
        <pc:spChg chg="mod">
          <ac:chgData name="Nikodem Skawina" userId="S::nskawina@wadowicesp4.onmicrosoft.com::8f3b949c-baa1-470d-8c46-57d73698ac2f" providerId="AD" clId="Web-{EF932457-755D-464F-BF29-CCED7C6EFB83}" dt="2020-10-29T08:56:13.440" v="53" actId="1076"/>
          <ac:spMkLst>
            <pc:docMk/>
            <pc:sldMk cId="0" sldId="270"/>
            <ac:spMk id="5" creationId="{00000000-0000-0000-0000-000000000000}"/>
          </ac:spMkLst>
        </pc:spChg>
        <pc:picChg chg="mod">
          <ac:chgData name="Nikodem Skawina" userId="S::nskawina@wadowicesp4.onmicrosoft.com::8f3b949c-baa1-470d-8c46-57d73698ac2f" providerId="AD" clId="Web-{EF932457-755D-464F-BF29-CCED7C6EFB83}" dt="2020-10-29T08:56:08.502" v="51" actId="1076"/>
          <ac:picMkLst>
            <pc:docMk/>
            <pc:sldMk cId="0" sldId="270"/>
            <ac:picMk id="28674" creationId="{00000000-0000-0000-0000-000000000000}"/>
          </ac:picMkLst>
        </pc:picChg>
      </pc:sldChg>
      <pc:sldChg chg="modSp">
        <pc:chgData name="Nikodem Skawina" userId="S::nskawina@wadowicesp4.onmicrosoft.com::8f3b949c-baa1-470d-8c46-57d73698ac2f" providerId="AD" clId="Web-{EF932457-755D-464F-BF29-CCED7C6EFB83}" dt="2020-10-29T08:56:41.268" v="60" actId="20577"/>
        <pc:sldMkLst>
          <pc:docMk/>
          <pc:sldMk cId="0" sldId="272"/>
        </pc:sldMkLst>
        <pc:spChg chg="mod">
          <ac:chgData name="Nikodem Skawina" userId="S::nskawina@wadowicesp4.onmicrosoft.com::8f3b949c-baa1-470d-8c46-57d73698ac2f" providerId="AD" clId="Web-{EF932457-755D-464F-BF29-CCED7C6EFB83}" dt="2020-10-29T08:56:41.268" v="60" actId="20577"/>
          <ac:spMkLst>
            <pc:docMk/>
            <pc:sldMk cId="0" sldId="272"/>
            <ac:spMk id="2" creationId="{00000000-0000-0000-0000-000000000000}"/>
          </ac:spMkLst>
        </pc:spChg>
      </pc:sldChg>
      <pc:sldChg chg="modSp">
        <pc:chgData name="Nikodem Skawina" userId="S::nskawina@wadowicesp4.onmicrosoft.com::8f3b949c-baa1-470d-8c46-57d73698ac2f" providerId="AD" clId="Web-{EF932457-755D-464F-BF29-CCED7C6EFB83}" dt="2020-10-29T08:57:02.956" v="68" actId="20577"/>
        <pc:sldMkLst>
          <pc:docMk/>
          <pc:sldMk cId="0" sldId="278"/>
        </pc:sldMkLst>
        <pc:spChg chg="mod">
          <ac:chgData name="Nikodem Skawina" userId="S::nskawina@wadowicesp4.onmicrosoft.com::8f3b949c-baa1-470d-8c46-57d73698ac2f" providerId="AD" clId="Web-{EF932457-755D-464F-BF29-CCED7C6EFB83}" dt="2020-10-29T08:57:02.956" v="68" actId="20577"/>
          <ac:spMkLst>
            <pc:docMk/>
            <pc:sldMk cId="0" sldId="278"/>
            <ac:spMk id="5" creationId="{00000000-0000-0000-0000-000000000000}"/>
          </ac:spMkLst>
        </pc:spChg>
      </pc:sldChg>
      <pc:sldChg chg="modSp">
        <pc:chgData name="Nikodem Skawina" userId="S::nskawina@wadowicesp4.onmicrosoft.com::8f3b949c-baa1-470d-8c46-57d73698ac2f" providerId="AD" clId="Web-{EF932457-755D-464F-BF29-CCED7C6EFB83}" dt="2020-10-29T09:01:39.038" v="362" actId="1076"/>
        <pc:sldMkLst>
          <pc:docMk/>
          <pc:sldMk cId="0" sldId="298"/>
        </pc:sldMkLst>
        <pc:spChg chg="mod">
          <ac:chgData name="Nikodem Skawina" userId="S::nskawina@wadowicesp4.onmicrosoft.com::8f3b949c-baa1-470d-8c46-57d73698ac2f" providerId="AD" clId="Web-{EF932457-755D-464F-BF29-CCED7C6EFB83}" dt="2020-10-29T09:01:36.319" v="360" actId="20577"/>
          <ac:spMkLst>
            <pc:docMk/>
            <pc:sldMk cId="0" sldId="298"/>
            <ac:spMk id="4" creationId="{00000000-0000-0000-0000-000000000000}"/>
          </ac:spMkLst>
        </pc:spChg>
        <pc:picChg chg="mod">
          <ac:chgData name="Nikodem Skawina" userId="S::nskawina@wadowicesp4.onmicrosoft.com::8f3b949c-baa1-470d-8c46-57d73698ac2f" providerId="AD" clId="Web-{EF932457-755D-464F-BF29-CCED7C6EFB83}" dt="2020-10-29T09:01:39.038" v="362" actId="1076"/>
          <ac:picMkLst>
            <pc:docMk/>
            <pc:sldMk cId="0" sldId="298"/>
            <ac:picMk id="3" creationId="{00000000-0000-0000-0000-000000000000}"/>
          </ac:picMkLst>
        </pc:picChg>
      </pc:sldChg>
      <pc:sldChg chg="modSp new">
        <pc:chgData name="Nikodem Skawina" userId="S::nskawina@wadowicesp4.onmicrosoft.com::8f3b949c-baa1-470d-8c46-57d73698ac2f" providerId="AD" clId="Web-{EF932457-755D-464F-BF29-CCED7C6EFB83}" dt="2020-10-29T09:03:52.024" v="444" actId="20577"/>
        <pc:sldMkLst>
          <pc:docMk/>
          <pc:sldMk cId="3512640129" sldId="301"/>
        </pc:sldMkLst>
        <pc:spChg chg="mod">
          <ac:chgData name="Nikodem Skawina" userId="S::nskawina@wadowicesp4.onmicrosoft.com::8f3b949c-baa1-470d-8c46-57d73698ac2f" providerId="AD" clId="Web-{EF932457-755D-464F-BF29-CCED7C6EFB83}" dt="2020-10-29T09:03:25.758" v="440" actId="20577"/>
          <ac:spMkLst>
            <pc:docMk/>
            <pc:sldMk cId="3512640129" sldId="301"/>
            <ac:spMk id="2" creationId="{E468C83F-64B6-4120-B1BB-2DEA6BC5638A}"/>
          </ac:spMkLst>
        </pc:spChg>
        <pc:spChg chg="mod">
          <ac:chgData name="Nikodem Skawina" userId="S::nskawina@wadowicesp4.onmicrosoft.com::8f3b949c-baa1-470d-8c46-57d73698ac2f" providerId="AD" clId="Web-{EF932457-755D-464F-BF29-CCED7C6EFB83}" dt="2020-10-29T09:03:52.024" v="444" actId="20577"/>
          <ac:spMkLst>
            <pc:docMk/>
            <pc:sldMk cId="3512640129" sldId="301"/>
            <ac:spMk id="3" creationId="{ADD7C67B-2D17-453F-A422-7CABE8E82BE9}"/>
          </ac:spMkLst>
        </pc:spChg>
      </pc:sldChg>
    </pc:docChg>
  </pc:docChgLst>
  <pc:docChgLst>
    <pc:chgData name="Barbara Pływacz" userId="S::bplywacz@wadowicesp4.onmicrosoft.com::7aad4edb-c973-403a-baaf-770132010167" providerId="AD" clId="Web-{36782D55-7C08-493F-8FE1-320078CDCEED}"/>
    <pc:docChg chg="modSld">
      <pc:chgData name="Barbara Pływacz" userId="S::bplywacz@wadowicesp4.onmicrosoft.com::7aad4edb-c973-403a-baaf-770132010167" providerId="AD" clId="Web-{36782D55-7C08-493F-8FE1-320078CDCEED}" dt="2020-10-29T09:09:54.303" v="8" actId="20577"/>
      <pc:docMkLst>
        <pc:docMk/>
      </pc:docMkLst>
      <pc:sldChg chg="modSp">
        <pc:chgData name="Barbara Pływacz" userId="S::bplywacz@wadowicesp4.onmicrosoft.com::7aad4edb-c973-403a-baaf-770132010167" providerId="AD" clId="Web-{36782D55-7C08-493F-8FE1-320078CDCEED}" dt="2020-10-29T09:09:54.303" v="8" actId="20577"/>
        <pc:sldMkLst>
          <pc:docMk/>
          <pc:sldMk cId="3512640129" sldId="301"/>
        </pc:sldMkLst>
        <pc:spChg chg="mod">
          <ac:chgData name="Barbara Pływacz" userId="S::bplywacz@wadowicesp4.onmicrosoft.com::7aad4edb-c973-403a-baaf-770132010167" providerId="AD" clId="Web-{36782D55-7C08-493F-8FE1-320078CDCEED}" dt="2020-10-29T09:09:54.303" v="8" actId="20577"/>
          <ac:spMkLst>
            <pc:docMk/>
            <pc:sldMk cId="3512640129" sldId="301"/>
            <ac:spMk id="2" creationId="{E468C83F-64B6-4120-B1BB-2DEA6BC563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0BCA6-85A3-4A14-9E60-426B14AE6CAD}" type="datetimeFigureOut">
              <a:rPr lang="pl-PL" smtClean="0"/>
              <a:t>29.10.2020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EB712-797B-44FE-B2A1-F390BEA2512C}" type="slidenum">
              <a:rPr lang="pl-PL" smtClean="0"/>
              <a:t>‹#›</a:t>
            </a:fld>
            <a:endParaRPr lang="pl-PL"/>
          </a:p>
        </p:txBody>
      </p:sp>
    </p:spTree>
    <p:extLst>
      <p:ext uri="{BB962C8B-B14F-4D97-AF65-F5344CB8AC3E}">
        <p14:creationId xmlns:p14="http://schemas.microsoft.com/office/powerpoint/2010/main" val="162387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a:t>Click to edit Master subtitle style</a:t>
            </a:r>
          </a:p>
        </p:txBody>
      </p:sp>
      <p:sp>
        <p:nvSpPr>
          <p:cNvPr id="2056" name="Rectangle 8"/>
          <p:cNvSpPr>
            <a:spLocks noGrp="1" noChangeArrowheads="1"/>
          </p:cNvSpPr>
          <p:nvPr>
            <p:ph type="ctrTitle"/>
          </p:nvPr>
        </p:nvSpPr>
        <p:spPr>
          <a:xfrm>
            <a:off x="755650" y="620713"/>
            <a:ext cx="7772400" cy="1470025"/>
          </a:xfrm>
        </p:spPr>
        <p:txBody>
          <a:bodyPr/>
          <a:lstStyle>
            <a:lvl1pPr>
              <a:defRPr sz="3600"/>
            </a:lvl1pPr>
          </a:lstStyle>
          <a:p>
            <a:pPr lvl="0"/>
            <a:r>
              <a:rPr lang="en-US" altLang="zh-CN" noProof="0"/>
              <a:t>Click to edit Master title style</a:t>
            </a:r>
          </a:p>
        </p:txBody>
      </p:sp>
      <p:sp>
        <p:nvSpPr>
          <p:cNvPr id="11"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A4661F1-86F9-4973-BB6C-A22534C46D56}" type="datetimeFigureOut">
              <a:rPr lang="pl-PL" smtClean="0"/>
              <a:t>29.10.2020</a:t>
            </a:fld>
            <a:endParaRPr lang="pl-PL" dirty="0"/>
          </a:p>
        </p:txBody>
      </p:sp>
      <p:sp>
        <p:nvSpPr>
          <p:cNvPr id="12"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pl-PL" dirty="0"/>
          </a:p>
        </p:txBody>
      </p:sp>
      <p:sp>
        <p:nvSpPr>
          <p:cNvPr id="13"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28F00D4-9710-4482-86ED-D5E74FAFF771}" type="slidenum">
              <a:rPr lang="pl-PL" smtClean="0"/>
              <a:t>‹#›</a:t>
            </a:fld>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ymbol zastępczy daty 3"/>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ymbol zastępczy daty 3"/>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ymbol zastępczy daty 3"/>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ymbol zastępczy daty 3"/>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ymbol zastępczy daty 4"/>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ymbol zastępczy daty 6"/>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ymbol zastępczy daty 2"/>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ymbol zastępczy daty 4"/>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ymbol zastępczy daty 4"/>
          <p:cNvSpPr>
            <a:spLocks noGrp="1"/>
          </p:cNvSpPr>
          <p:nvPr>
            <p:ph type="dt" sz="half" idx="10"/>
          </p:nvPr>
        </p:nvSpPr>
        <p:spPr/>
        <p:txBody>
          <a:bodyPr/>
          <a:lstStyle/>
          <a:p>
            <a:fld id="{0A4661F1-86F9-4973-BB6C-A22534C46D56}" type="datetimeFigureOut">
              <a:rPr lang="pl-PL" smtClean="0"/>
              <a:t>29.10.2020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28F00D4-9710-4482-86ED-D5E74FAFF771}" type="slidenum">
              <a:rPr lang="pl-PL" smtClean="0"/>
              <a:t>‹#›</a:t>
            </a:fld>
            <a:endParaRPr lang="pl-PL"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3"/>
          <a:srcRect t="1094" r="8122" b="13318"/>
          <a:stretch>
            <a:fillRect/>
          </a:stretch>
        </p:blipFill>
        <p:spPr>
          <a:xfrm>
            <a:off x="5797550" y="4438650"/>
            <a:ext cx="3340100" cy="2333625"/>
          </a:xfrm>
          <a:prstGeom prst="rect">
            <a:avLst/>
          </a:prstGeom>
          <a:noFill/>
          <a:ln w="9525">
            <a:noFill/>
          </a:ln>
        </p:spPr>
      </p:pic>
      <p:sp>
        <p:nvSpPr>
          <p:cNvPr id="1028" name="Rectangle 4"/>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dirty="0"/>
              <a:t>Click to edit Master title style</a:t>
            </a:r>
          </a:p>
        </p:txBody>
      </p:sp>
      <p:sp>
        <p:nvSpPr>
          <p:cNvPr id="1029" name="Rectangle 5"/>
          <p:cNvSpPr>
            <a:spLocks noGrp="1"/>
          </p:cNvSpPr>
          <p:nvPr>
            <p:ph type="body" idx="1"/>
          </p:nvPr>
        </p:nvSpPr>
        <p:spPr>
          <a:xfrm>
            <a:off x="457200" y="1600200"/>
            <a:ext cx="82296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0A4661F1-86F9-4973-BB6C-A22534C46D56}" type="datetimeFigureOut">
              <a:rPr lang="pl-PL" smtClean="0"/>
              <a:t>29.10.2020</a:t>
            </a:fld>
            <a:endParaRPr lang="pl-PL" dirty="0"/>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pl-PL" dirty="0"/>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28F00D4-9710-4482-86ED-D5E74FAFF771}" type="slidenum">
              <a:rPr lang="pl-PL" smtClean="0"/>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b="1" i="1" dirty="0">
                <a:solidFill>
                  <a:schemeClr val="tx2">
                    <a:lumMod val="40000"/>
                    <a:lumOff val="60000"/>
                  </a:schemeClr>
                </a:solidFill>
              </a:rPr>
              <a:t>Jan Paweł II</a:t>
            </a:r>
          </a:p>
        </p:txBody>
      </p:sp>
      <p:pic>
        <p:nvPicPr>
          <p:cNvPr id="8194" name="Picture 2" descr="Znalezione obrazy dla zapytania JAN PAWEŁ II"/>
          <p:cNvPicPr>
            <a:picLocks noChangeAspect="1" noChangeArrowheads="1"/>
          </p:cNvPicPr>
          <p:nvPr/>
        </p:nvPicPr>
        <p:blipFill>
          <a:blip r:embed="rId2" cstate="print"/>
          <a:srcRect/>
          <a:stretch>
            <a:fillRect/>
          </a:stretch>
        </p:blipFill>
        <p:spPr bwMode="auto">
          <a:xfrm>
            <a:off x="2411760" y="1484784"/>
            <a:ext cx="4248472" cy="53732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51520" y="188641"/>
            <a:ext cx="3960440" cy="3672407"/>
          </a:xfrm>
        </p:spPr>
        <p:txBody>
          <a:bodyPr>
            <a:normAutofit lnSpcReduction="10000"/>
          </a:bodyPr>
          <a:lstStyle/>
          <a:p>
            <a:pPr>
              <a:buNone/>
            </a:pPr>
            <a:r>
              <a:rPr lang="pl-PL" sz="2400" dirty="0"/>
              <a:t>Kilka dni później ks. Karol Wojtyła wyjechał na dalsze studia do Rzymu. Po powrocie do kraju jego pierwsza parafią była mała miejscowość Niegowić koło Gdowa (1948). Następnie pracował w Krakowie w parafii św. Floriana</a:t>
            </a:r>
          </a:p>
        </p:txBody>
      </p:sp>
      <p:sp>
        <p:nvSpPr>
          <p:cNvPr id="5" name="Symbol zastępczy zawartości 4"/>
          <p:cNvSpPr>
            <a:spLocks noGrp="1"/>
          </p:cNvSpPr>
          <p:nvPr>
            <p:ph sz="half" idx="2"/>
          </p:nvPr>
        </p:nvSpPr>
        <p:spPr>
          <a:xfrm>
            <a:off x="5853403" y="3313254"/>
            <a:ext cx="3092152" cy="3340968"/>
          </a:xfrm>
        </p:spPr>
        <p:txBody>
          <a:bodyPr lIns="91440" tIns="45720" rIns="91440" bIns="45720" anchor="t">
            <a:normAutofit lnSpcReduction="10000"/>
          </a:bodyPr>
          <a:lstStyle/>
          <a:p>
            <a:r>
              <a:rPr lang="pl-PL" sz="2400" dirty="0"/>
              <a:t>Przez wszystkie lata pracy duszpasterskiej i naukowej oraz utrzymywał kontakt z Teatrem Rapsodycznym </a:t>
            </a:r>
            <a:endParaRPr lang="pl-PL" sz="2400">
              <a:cs typeface="Arial"/>
            </a:endParaRPr>
          </a:p>
        </p:txBody>
      </p:sp>
      <p:pic>
        <p:nvPicPr>
          <p:cNvPr id="28674" name="Picture 2" descr="Znalezione obrazy dla zapytania karol wojtyła w rzymie z kolegami"/>
          <p:cNvPicPr>
            <a:picLocks noChangeAspect="1" noChangeArrowheads="1"/>
          </p:cNvPicPr>
          <p:nvPr/>
        </p:nvPicPr>
        <p:blipFill>
          <a:blip r:embed="rId2" cstate="print"/>
          <a:srcRect/>
          <a:stretch>
            <a:fillRect/>
          </a:stretch>
        </p:blipFill>
        <p:spPr bwMode="auto">
          <a:xfrm>
            <a:off x="4399229" y="361411"/>
            <a:ext cx="3888432" cy="2544333"/>
          </a:xfrm>
          <a:prstGeom prst="rect">
            <a:avLst/>
          </a:prstGeom>
          <a:noFill/>
        </p:spPr>
      </p:pic>
      <p:pic>
        <p:nvPicPr>
          <p:cNvPr id="28676" name="Picture 4" descr="Znalezione obrazy dla zapytania karol wojtyła chrzest w parafii sw floriana"/>
          <p:cNvPicPr>
            <a:picLocks noChangeAspect="1" noChangeArrowheads="1"/>
          </p:cNvPicPr>
          <p:nvPr/>
        </p:nvPicPr>
        <p:blipFill>
          <a:blip r:embed="rId3" cstate="print"/>
          <a:srcRect/>
          <a:stretch>
            <a:fillRect/>
          </a:stretch>
        </p:blipFill>
        <p:spPr bwMode="auto">
          <a:xfrm>
            <a:off x="251520" y="3573016"/>
            <a:ext cx="3384376" cy="2592288"/>
          </a:xfrm>
          <a:prstGeom prst="rect">
            <a:avLst/>
          </a:prstGeom>
          <a:noFill/>
        </p:spPr>
      </p:pic>
      <p:pic>
        <p:nvPicPr>
          <p:cNvPr id="28678" name="Picture 6" descr="Znalezione obrazy dla zapytania karol wojtyła  jako wikary w niegowici"/>
          <p:cNvPicPr>
            <a:picLocks noChangeAspect="1" noChangeArrowheads="1"/>
          </p:cNvPicPr>
          <p:nvPr/>
        </p:nvPicPr>
        <p:blipFill>
          <a:blip r:embed="rId4" cstate="print"/>
          <a:srcRect/>
          <a:stretch>
            <a:fillRect/>
          </a:stretch>
        </p:blipFill>
        <p:spPr bwMode="auto">
          <a:xfrm>
            <a:off x="3851920" y="3573016"/>
            <a:ext cx="1905000" cy="24098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ole tekstowe 1"/>
          <p:cNvSpPr txBox="1"/>
          <p:nvPr/>
        </p:nvSpPr>
        <p:spPr>
          <a:xfrm>
            <a:off x="511810" y="1759585"/>
            <a:ext cx="3661410" cy="4154170"/>
          </a:xfrm>
          <a:prstGeom prst="rect">
            <a:avLst/>
          </a:prstGeom>
          <a:noFill/>
        </p:spPr>
        <p:txBody>
          <a:bodyPr wrap="square" lIns="91440" tIns="45720" rIns="91440" bIns="45720" rtlCol="0" anchor="t">
            <a:spAutoFit/>
          </a:bodyPr>
          <a:lstStyle/>
          <a:p>
            <a:r>
              <a:rPr lang="pl-PL" altLang="en-US" sz="2400" dirty="0"/>
              <a:t>W sierpniu 1985r. ks. Karol Wojtyła otrzymał nominację na biskupa pomocniczego w Krakowie.</a:t>
            </a:r>
          </a:p>
          <a:p>
            <a:r>
              <a:rPr lang="pl-PL" altLang="en-US" sz="2400" dirty="0"/>
              <a:t>Bardzo zaangażował się w sprawę budowy kościoła w Nowej Hucie, zainicjował i uczestniczył w pracach Instytuty rodziny.</a:t>
            </a:r>
            <a:endParaRPr lang="pl-PL" altLang="en-US" sz="2400" dirty="0">
              <a:cs typeface="Arial"/>
            </a:endParaRPr>
          </a:p>
        </p:txBody>
      </p:sp>
      <p:pic>
        <p:nvPicPr>
          <p:cNvPr id="4" name="Obraz 3"/>
          <p:cNvPicPr>
            <a:picLocks noChangeAspect="1"/>
          </p:cNvPicPr>
          <p:nvPr/>
        </p:nvPicPr>
        <p:blipFill>
          <a:blip r:embed="rId2"/>
          <a:stretch>
            <a:fillRect/>
          </a:stretch>
        </p:blipFill>
        <p:spPr>
          <a:xfrm>
            <a:off x="4679315" y="1759585"/>
            <a:ext cx="2571750" cy="37814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Postrzelenie Jana Pawła II</a:t>
            </a:r>
          </a:p>
        </p:txBody>
      </p:sp>
      <p:sp>
        <p:nvSpPr>
          <p:cNvPr id="3" name="Symbol zastępczy zawartości 2"/>
          <p:cNvSpPr>
            <a:spLocks noGrp="1"/>
          </p:cNvSpPr>
          <p:nvPr>
            <p:ph idx="1"/>
          </p:nvPr>
        </p:nvSpPr>
        <p:spPr>
          <a:xfrm>
            <a:off x="457200" y="1600200"/>
            <a:ext cx="6456045" cy="4526280"/>
          </a:xfrm>
        </p:spPr>
        <p:txBody>
          <a:bodyPr/>
          <a:lstStyle/>
          <a:p>
            <a:pPr>
              <a:buNone/>
            </a:pPr>
            <a:r>
              <a:rPr lang="pl-PL" sz="2000" dirty="0"/>
              <a:t>	13 maja 1981, podczas audiencji generalnej na placu św. Piotra w Rzymie o godzinie 17:19, Jan Paweł II został postrzelony przez tureckiego zamachowca Mehmeta Alego Ağcę. Jak ustalili śledczy, chwilę wcześniej Ali Ağca mierzył w jego głowę, jednak Jan Paweł II schylił się wtedy do małej dziewczynki (Sara Bartoli) i wziął ją na ręce. Zamachowiec opóźnił oddanie strzału prawdopodobnie dlatego, że dziewczynka, którą papież trzymał na rękach, lekko przysłoniła go, co uniemożliwiło zamachowcowi dokładne wycelowanie.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47040" y="1746250"/>
            <a:ext cx="6428740" cy="3692525"/>
          </a:xfrm>
          <a:prstGeom prst="rect">
            <a:avLst/>
          </a:prstGeom>
          <a:noFill/>
        </p:spPr>
        <p:txBody>
          <a:bodyPr wrap="square" rtlCol="0">
            <a:spAutoFit/>
          </a:bodyPr>
          <a:lstStyle/>
          <a:p>
            <a:r>
              <a:rPr lang="pl-PL" altLang="en-US"/>
              <a:t>Głównym wykładnikiem pontyfikatu Karola Wojtyły były pielgrzymki. Z tego też powodu został on wkrótce potem nazwany: „papież-pielgrzym”. Swoją pierwszą podróż apostolską odbył w styczniu 1979 do Meksyku (gdzie otworzył Konferencję Biskupów Ameryki Łacińskiej) i do kilku państw Ameryki Łacińskiej. Pokreślił tam również, że politycy krajów w większości katolickich, przy okazji sprawowania władzy powinni pamiętać o prawach człowieka, wolności religijnej i godności ludzkiej. Po powrocie do Rzymu w marcu wydał swoją pierwszą encyklikę – Redemptor hominis, w której podkreślił nauki głoszone w krajach odwiedzonych podczas pielgrzymki, a także rozszerzył nauki o sprawiedliwość społeczną.</a:t>
            </a:r>
          </a:p>
        </p:txBody>
      </p:sp>
      <p:sp>
        <p:nvSpPr>
          <p:cNvPr id="5" name="Pole tekstowe 4"/>
          <p:cNvSpPr txBox="1"/>
          <p:nvPr/>
        </p:nvSpPr>
        <p:spPr>
          <a:xfrm>
            <a:off x="1748155" y="393065"/>
            <a:ext cx="3301365" cy="829945"/>
          </a:xfrm>
          <a:prstGeom prst="rect">
            <a:avLst/>
          </a:prstGeom>
          <a:noFill/>
        </p:spPr>
        <p:txBody>
          <a:bodyPr wrap="square" lIns="91440" tIns="45720" rIns="91440" bIns="45720" rtlCol="0" anchor="t">
            <a:spAutoFit/>
          </a:bodyPr>
          <a:lstStyle/>
          <a:p>
            <a:r>
              <a:rPr lang="pl-PL" altLang="en-US" sz="4800" dirty="0"/>
              <a:t>Pontyfikat</a:t>
            </a:r>
            <a:endParaRPr lang="pl-PL" altLang="en-US" sz="4800" dirty="0">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86890" y="498475"/>
            <a:ext cx="2265045" cy="645160"/>
          </a:xfrm>
          <a:prstGeom prst="rect">
            <a:avLst/>
          </a:prstGeom>
          <a:noFill/>
        </p:spPr>
        <p:txBody>
          <a:bodyPr wrap="square" rtlCol="0">
            <a:spAutoFit/>
          </a:bodyPr>
          <a:lstStyle/>
          <a:p>
            <a:r>
              <a:rPr lang="pl-PL" altLang="en-US" sz="3600"/>
              <a:t>Choroba</a:t>
            </a:r>
          </a:p>
        </p:txBody>
      </p:sp>
      <p:sp>
        <p:nvSpPr>
          <p:cNvPr id="3" name="Pole tekstowe 2"/>
          <p:cNvSpPr txBox="1"/>
          <p:nvPr/>
        </p:nvSpPr>
        <p:spPr>
          <a:xfrm>
            <a:off x="578485" y="1733550"/>
            <a:ext cx="4413885" cy="4523105"/>
          </a:xfrm>
          <a:prstGeom prst="rect">
            <a:avLst/>
          </a:prstGeom>
          <a:noFill/>
        </p:spPr>
        <p:txBody>
          <a:bodyPr wrap="square" rtlCol="0">
            <a:spAutoFit/>
          </a:bodyPr>
          <a:lstStyle/>
          <a:p>
            <a:r>
              <a:rPr lang="pl-PL" altLang="en-US"/>
              <a:t>Jan Paweł II od 1992 cierpiał na postępującą chorobę Parkinsona. Mimo licznych spekulacji i sugestii ustąpienia z funkcji, które nasilały się w mediach zwłaszcza podczas kolejnych pobytów papieża w szpitalu, pełnił ją aż do śmierci. W lipcu 1992 przeszedł operację w celu usunięcia guza nowotworowego na jelicie grubym. Jego długoletnie zmagania z chorobą i ze starością były osobistym przykładem głoszonych na ten temat poglądów, w których podkreślał godność ludzkiego cierpienia i odnosił je do męki Chrystusa. 13 maja 1992 papież, w 11. rocznicę zamachu, ustanowił Światowy Dzień Chorego.</a:t>
            </a:r>
          </a:p>
        </p:txBody>
      </p:sp>
      <p:pic>
        <p:nvPicPr>
          <p:cNvPr id="4" name="Obraz 3"/>
          <p:cNvPicPr>
            <a:picLocks noChangeAspect="1"/>
          </p:cNvPicPr>
          <p:nvPr/>
        </p:nvPicPr>
        <p:blipFill>
          <a:blip r:embed="rId2"/>
          <a:stretch>
            <a:fillRect/>
          </a:stretch>
        </p:blipFill>
        <p:spPr>
          <a:xfrm>
            <a:off x="5426075" y="603250"/>
            <a:ext cx="3455670" cy="51765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66520" y="498475"/>
            <a:ext cx="4699635" cy="645160"/>
          </a:xfrm>
          <a:prstGeom prst="rect">
            <a:avLst/>
          </a:prstGeom>
          <a:noFill/>
        </p:spPr>
        <p:txBody>
          <a:bodyPr wrap="square" rtlCol="0">
            <a:spAutoFit/>
          </a:bodyPr>
          <a:lstStyle/>
          <a:p>
            <a:r>
              <a:rPr lang="pl-PL" altLang="en-US" sz="3600"/>
              <a:t>Śmierć Jana Pawła II</a:t>
            </a:r>
          </a:p>
        </p:txBody>
      </p:sp>
      <p:pic>
        <p:nvPicPr>
          <p:cNvPr id="3" name="Obraz 2"/>
          <p:cNvPicPr>
            <a:picLocks noChangeAspect="1"/>
          </p:cNvPicPr>
          <p:nvPr/>
        </p:nvPicPr>
        <p:blipFill>
          <a:blip r:embed="rId2"/>
          <a:stretch>
            <a:fillRect/>
          </a:stretch>
        </p:blipFill>
        <p:spPr>
          <a:xfrm>
            <a:off x="2171365" y="2607981"/>
            <a:ext cx="5869305" cy="3916045"/>
          </a:xfrm>
          <a:prstGeom prst="rect">
            <a:avLst/>
          </a:prstGeom>
        </p:spPr>
      </p:pic>
      <p:sp>
        <p:nvSpPr>
          <p:cNvPr id="4" name="Pole tekstowe 3"/>
          <p:cNvSpPr txBox="1"/>
          <p:nvPr/>
        </p:nvSpPr>
        <p:spPr>
          <a:xfrm>
            <a:off x="544590" y="1333368"/>
            <a:ext cx="8171180" cy="1477328"/>
          </a:xfrm>
          <a:prstGeom prst="rect">
            <a:avLst/>
          </a:prstGeom>
          <a:noFill/>
        </p:spPr>
        <p:txBody>
          <a:bodyPr wrap="square" lIns="91440" tIns="45720" rIns="91440" bIns="45720" rtlCol="0" anchor="t">
            <a:spAutoFit/>
          </a:bodyPr>
          <a:lstStyle/>
          <a:p>
            <a:r>
              <a:rPr lang="pl-PL" sz="2400" dirty="0">
                <a:ea typeface="+mn-lt"/>
                <a:cs typeface="+mn-lt"/>
              </a:rPr>
              <a:t>Papież Jan Paweł II zmarł gdy miał  85 lat. Wydarzyło to się drugiego kwietnia 2005 roku o godzinie 21:37. Gdy umierał trzymał notatnik w rękach</a:t>
            </a:r>
            <a:endParaRPr lang="pl-PL" sz="2400" dirty="0">
              <a:cs typeface="Arial"/>
            </a:endParaRPr>
          </a:p>
          <a:p>
            <a:endParaRPr lang="pl-PL" dirty="0">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86410" y="1602105"/>
            <a:ext cx="7037705" cy="3969385"/>
          </a:xfrm>
          <a:prstGeom prst="rect">
            <a:avLst/>
          </a:prstGeom>
          <a:noFill/>
        </p:spPr>
        <p:txBody>
          <a:bodyPr wrap="square" rtlCol="0">
            <a:spAutoFit/>
          </a:bodyPr>
          <a:lstStyle/>
          <a:p>
            <a:r>
              <a:rPr lang="pl-PL" altLang="en-US"/>
              <a:t>Pogrzeb Jana Pawła II odbył się w piątek 8 kwietnia 2005. Trumnę z prostych desek z drewna cyprysowego (symbolu nieśmiertelności) ustawiono wprost na rozłożonym na bruku placu św. Piotra dywanie. Mszy świętej koncelebrowanej przez kilka tysięcy kardynałów, arcybiskupów, biskupów i patriarchów katolickich Kościołów wschodnich przewodniczył dziekan kolegium, kardynał Joseph Ratzinger (który 11 dni później został następcą zmarłego papieża). Uczestniczyło w niej na placu św. Piotra ok. 300 tysięcy wiernych oraz 200 prezydentów i premierów, a także przedstawiciele różnych religii światowych, w tym duchowni islamscy i żydowscy[50]. Wielu zgromadzonych na uroczystości ludzi miało ze sobą transparenty z włoskim napisem santo subito („święty natychmiast”). W całym Rzymie przed ekranami rozstawionymi w wielu miejscach miasta zgromadziło się 5 mln ludzi, w tym ok. 1,5 mln Polaków.</a:t>
            </a:r>
          </a:p>
        </p:txBody>
      </p:sp>
      <p:sp>
        <p:nvSpPr>
          <p:cNvPr id="5" name="Pole tekstowe 4"/>
          <p:cNvSpPr txBox="1"/>
          <p:nvPr/>
        </p:nvSpPr>
        <p:spPr>
          <a:xfrm>
            <a:off x="1313815" y="445770"/>
            <a:ext cx="2187575" cy="645160"/>
          </a:xfrm>
          <a:prstGeom prst="rect">
            <a:avLst/>
          </a:prstGeom>
          <a:noFill/>
        </p:spPr>
        <p:txBody>
          <a:bodyPr wrap="square" rtlCol="0">
            <a:spAutoFit/>
            <a:scene3d>
              <a:camera prst="orthographicFront"/>
              <a:lightRig rig="threePt" dir="t"/>
            </a:scene3d>
          </a:bodyPr>
          <a:lstStyle/>
          <a:p>
            <a:r>
              <a:rPr lang="pl-PL" altLang="en-US" sz="3600">
                <a:ln/>
                <a:solidFill>
                  <a:schemeClr val="tx1"/>
                </a:solidFill>
                <a:effectLst>
                  <a:outerShdw blurRad="38100" dist="19050" dir="2700000" algn="tl" rotWithShape="0">
                    <a:schemeClr val="dk1">
                      <a:alpha val="40000"/>
                    </a:schemeClr>
                  </a:outerShdw>
                </a:effectLst>
              </a:rPr>
              <a:t>Pogrzeb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861048"/>
            <a:ext cx="7467600" cy="2265115"/>
          </a:xfrm>
        </p:spPr>
        <p:txBody>
          <a:bodyPr>
            <a:normAutofit lnSpcReduction="10000"/>
          </a:bodyPr>
          <a:lstStyle/>
          <a:p>
            <a:pPr>
              <a:buNone/>
            </a:pPr>
            <a:r>
              <a:rPr lang="pl-PL" dirty="0"/>
              <a:t>	Jan Paweł II odbył 104 pielgrzymki zagraniczne. Najwięcej razy odwiedził Polskę (8 razy), USA (7 razy), Francję (7 razy). Odbył także blisko 100  podróży na terenie </a:t>
            </a:r>
            <a:r>
              <a:rPr lang="pl-PL"/>
              <a:t>włoch</a:t>
            </a:r>
            <a:endParaRPr lang="pl-PL" dirty="0"/>
          </a:p>
        </p:txBody>
      </p:sp>
      <p:pic>
        <p:nvPicPr>
          <p:cNvPr id="1026" name="Picture 2" descr="Znalezione obrazy dla zapytania mapa kontynentów z zaznaczonymi gdzie był jan paweł ii na pielgrzymce"/>
          <p:cNvPicPr>
            <a:picLocks noChangeAspect="1" noChangeArrowheads="1"/>
          </p:cNvPicPr>
          <p:nvPr/>
        </p:nvPicPr>
        <p:blipFill>
          <a:blip r:embed="rId2" cstate="print"/>
          <a:srcRect/>
          <a:stretch>
            <a:fillRect/>
          </a:stretch>
        </p:blipFill>
        <p:spPr bwMode="auto">
          <a:xfrm>
            <a:off x="1475656" y="260648"/>
            <a:ext cx="5256584" cy="36004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E468C83F-64B6-4120-B1BB-2DEA6BC5638A}"/>
              </a:ext>
            </a:extLst>
          </p:cNvPr>
          <p:cNvSpPr>
            <a:spLocks noGrp="1"/>
          </p:cNvSpPr>
          <p:nvPr>
            <p:ph type="subTitle" idx="1"/>
          </p:nvPr>
        </p:nvSpPr>
        <p:spPr>
          <a:xfrm>
            <a:off x="1505609" y="2492375"/>
            <a:ext cx="5947704" cy="1466790"/>
          </a:xfrm>
        </p:spPr>
        <p:txBody>
          <a:bodyPr lIns="91440" tIns="45720" rIns="91440" bIns="45720" anchor="ctr"/>
          <a:lstStyle/>
          <a:p>
            <a:r>
              <a:rPr lang="en-US" dirty="0">
                <a:cs typeface="Arial"/>
              </a:rPr>
              <a:t>Autor: Nikodem </a:t>
            </a:r>
            <a:r>
              <a:rPr lang="en-US" dirty="0" err="1">
                <a:cs typeface="Arial"/>
              </a:rPr>
              <a:t>Skawina</a:t>
            </a:r>
            <a:r>
              <a:rPr lang="en-US" dirty="0">
                <a:cs typeface="Arial"/>
              </a:rPr>
              <a:t> </a:t>
            </a:r>
            <a:endParaRPr lang="en-US" dirty="0" err="1">
              <a:cs typeface="Arial"/>
            </a:endParaRPr>
          </a:p>
          <a:p>
            <a:r>
              <a:rPr lang="en-US" dirty="0">
                <a:cs typeface="Arial"/>
              </a:rPr>
              <a:t>klasa 7A </a:t>
            </a:r>
            <a:r>
              <a:rPr lang="en-US" dirty="0" err="1">
                <a:cs typeface="Arial"/>
              </a:rPr>
              <a:t>Szkoła</a:t>
            </a:r>
            <a:r>
              <a:rPr lang="en-US" dirty="0">
                <a:cs typeface="Arial"/>
              </a:rPr>
              <a:t> </a:t>
            </a:r>
            <a:r>
              <a:rPr lang="en-US" dirty="0" err="1">
                <a:cs typeface="Arial"/>
              </a:rPr>
              <a:t>Podstawowa</a:t>
            </a:r>
            <a:r>
              <a:rPr lang="en-US" dirty="0">
                <a:cs typeface="Arial"/>
              </a:rPr>
              <a:t> </a:t>
            </a:r>
            <a:r>
              <a:rPr lang="en-US" dirty="0" err="1">
                <a:cs typeface="Arial"/>
              </a:rPr>
              <a:t>Numer</a:t>
            </a:r>
            <a:r>
              <a:rPr lang="en-US" dirty="0">
                <a:cs typeface="Arial"/>
              </a:rPr>
              <a:t> 4</a:t>
            </a:r>
          </a:p>
          <a:p>
            <a:r>
              <a:rPr lang="en-US" dirty="0">
                <a:cs typeface="Arial"/>
              </a:rPr>
              <a:t> w </a:t>
            </a:r>
            <a:r>
              <a:rPr lang="en-US" dirty="0" err="1">
                <a:cs typeface="Arial"/>
              </a:rPr>
              <a:t>Wadowicach</a:t>
            </a:r>
            <a:r>
              <a:rPr lang="en-US" dirty="0">
                <a:cs typeface="Arial"/>
              </a:rPr>
              <a:t>.</a:t>
            </a:r>
          </a:p>
        </p:txBody>
      </p:sp>
      <p:sp>
        <p:nvSpPr>
          <p:cNvPr id="3" name="Title 2">
            <a:extLst>
              <a:ext uri="{FF2B5EF4-FFF2-40B4-BE49-F238E27FC236}">
                <a16:creationId xmlns:a16="http://schemas.microsoft.com/office/drawing/2014/main" xmlns="" id="{ADD7C67B-2D17-453F-A422-7CABE8E82BE9}"/>
              </a:ext>
            </a:extLst>
          </p:cNvPr>
          <p:cNvSpPr>
            <a:spLocks noGrp="1"/>
          </p:cNvSpPr>
          <p:nvPr>
            <p:ph type="ctrTitle"/>
          </p:nvPr>
        </p:nvSpPr>
        <p:spPr/>
        <p:txBody>
          <a:bodyPr lIns="91440" tIns="45720" rIns="91440" bIns="45720" anchor="ctr"/>
          <a:lstStyle/>
          <a:p>
            <a:r>
              <a:rPr lang="en-US" sz="4000" dirty="0" err="1">
                <a:latin typeface="Avenir Next LT Pro Light"/>
                <a:cs typeface="Arial"/>
              </a:rPr>
              <a:t>Dziękuję</a:t>
            </a:r>
            <a:r>
              <a:rPr lang="en-US" sz="4000" dirty="0">
                <a:latin typeface="Avenir Next LT Pro Light"/>
                <a:cs typeface="Arial"/>
              </a:rPr>
              <a:t> za </a:t>
            </a:r>
            <a:r>
              <a:rPr lang="en-US" sz="4000" dirty="0" err="1">
                <a:latin typeface="Avenir Next LT Pro Light"/>
                <a:cs typeface="Arial"/>
              </a:rPr>
              <a:t>uwagę</a:t>
            </a:r>
            <a:r>
              <a:rPr lang="en-US" sz="4000" dirty="0">
                <a:latin typeface="Avenir Next LT Pro Light"/>
                <a:cs typeface="Arial"/>
              </a:rPr>
              <a:t> </a:t>
            </a:r>
            <a:endParaRPr lang="en-US" sz="4000">
              <a:latin typeface="Avenir Next LT Pro Light"/>
              <a:cs typeface="Arial"/>
            </a:endParaRPr>
          </a:p>
        </p:txBody>
      </p:sp>
    </p:spTree>
    <p:extLst>
      <p:ext uri="{BB962C8B-B14F-4D97-AF65-F5344CB8AC3E}">
        <p14:creationId xmlns:p14="http://schemas.microsoft.com/office/powerpoint/2010/main" val="351264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B050"/>
                </a:solidFill>
              </a:rPr>
              <a:t>DZIECIŃSTWO</a:t>
            </a:r>
          </a:p>
        </p:txBody>
      </p:sp>
      <p:sp>
        <p:nvSpPr>
          <p:cNvPr id="3" name="Symbol zastępczy zawartości 2"/>
          <p:cNvSpPr>
            <a:spLocks noGrp="1"/>
          </p:cNvSpPr>
          <p:nvPr>
            <p:ph idx="1"/>
          </p:nvPr>
        </p:nvSpPr>
        <p:spPr>
          <a:xfrm>
            <a:off x="2771800" y="1628800"/>
            <a:ext cx="5904656" cy="4752528"/>
          </a:xfrm>
        </p:spPr>
        <p:txBody>
          <a:bodyPr>
            <a:normAutofit fontScale="85000" lnSpcReduction="20000"/>
          </a:bodyPr>
          <a:lstStyle/>
          <a:p>
            <a:pPr algn="just">
              <a:buNone/>
            </a:pPr>
            <a:r>
              <a:rPr lang="pl-PL" dirty="0"/>
              <a:t>		Jan Paweł II jako dziecko Karol urodził się 18 maja 1920 roku w  Wadowicach. Rodzicami  byli Emilia i Karol Wojtyła. Lolek czyli Karol miał rodzeństwo starszego brata, który był lekarzem miał też siostrę, która żyła zaledwie 16 godzin Karol nigdy jej nie poznał. Jako młody dzieciak Karol był ministrantem i grał w piłkę, gdy tylko dzwoniły dzwony Lolek biegł do kościoła na msze. Chłopiec był bardzo pobożny zawsze  się modlił rano i wieczorem.</a:t>
            </a:r>
          </a:p>
          <a:p>
            <a:pPr algn="just">
              <a:buNone/>
            </a:pPr>
            <a:endParaRPr lang="pl-PL" dirty="0"/>
          </a:p>
        </p:txBody>
      </p:sp>
      <p:pic>
        <p:nvPicPr>
          <p:cNvPr id="4098" name="Picture 2" descr="Podobny obraz"/>
          <p:cNvPicPr>
            <a:picLocks noChangeAspect="1" noChangeArrowheads="1"/>
          </p:cNvPicPr>
          <p:nvPr/>
        </p:nvPicPr>
        <p:blipFill>
          <a:blip r:embed="rId2" cstate="print"/>
          <a:srcRect/>
          <a:stretch>
            <a:fillRect/>
          </a:stretch>
        </p:blipFill>
        <p:spPr bwMode="auto">
          <a:xfrm>
            <a:off x="395536" y="1628800"/>
            <a:ext cx="2695575" cy="36004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dirty="0"/>
              <a:t>Mały Karol Wojtyła. </a:t>
            </a:r>
          </a:p>
        </p:txBody>
      </p:sp>
      <p:pic>
        <p:nvPicPr>
          <p:cNvPr id="1026" name="Picture 2" descr="Znalezione obrazy dla zapytania karol wojtyła jako mały chłopak"/>
          <p:cNvPicPr>
            <a:picLocks noGrp="1" noChangeAspect="1" noChangeArrowheads="1"/>
          </p:cNvPicPr>
          <p:nvPr>
            <p:ph type="pic" idx="1"/>
          </p:nvPr>
        </p:nvPicPr>
        <p:blipFill>
          <a:blip r:embed="rId2" cstate="print"/>
          <a:srcRect l="21776" r="21776"/>
          <a:stretch>
            <a:fillRect/>
          </a:stretch>
        </p:blipFill>
        <p:spPr bwMode="auto">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a:solidFill>
                  <a:schemeClr val="accent6"/>
                </a:solidFill>
              </a:rPr>
              <a:t>I Komunia św. Karola</a:t>
            </a:r>
          </a:p>
        </p:txBody>
      </p:sp>
      <p:sp>
        <p:nvSpPr>
          <p:cNvPr id="3" name="Symbol zastępczy zawartości 2"/>
          <p:cNvSpPr>
            <a:spLocks noGrp="1"/>
          </p:cNvSpPr>
          <p:nvPr>
            <p:ph idx="1"/>
          </p:nvPr>
        </p:nvSpPr>
        <p:spPr>
          <a:xfrm>
            <a:off x="251520" y="1628800"/>
            <a:ext cx="4752528" cy="4968552"/>
          </a:xfrm>
        </p:spPr>
        <p:txBody>
          <a:bodyPr>
            <a:normAutofit fontScale="77500" lnSpcReduction="20000"/>
          </a:bodyPr>
          <a:lstStyle/>
          <a:p>
            <a:pPr lvl="1" algn="just">
              <a:buNone/>
            </a:pPr>
            <a:r>
              <a:rPr lang="pl-PL" sz="3200" dirty="0"/>
              <a:t>		     Przed komunią Karola gdy on miał 9 lat zmarła mu mama z powodu choroby serca. Chłopiec  bardzo dużo przeżył bo wiedział że już nigdy na tym świecie jej nie zobaczy. Lolek podniósł się po śmierci mamy. Gdy nadeszła komunia dla Karola zabrakło butów, ale chłopiec się nie poddał więc poszedł w butach dla dziewczynek. Po komunii Karol z tatą przeprowadzili się do Krakowa.</a:t>
            </a:r>
          </a:p>
        </p:txBody>
      </p:sp>
      <p:pic>
        <p:nvPicPr>
          <p:cNvPr id="4098" name="Picture 2" descr="Podobny obraz"/>
          <p:cNvPicPr>
            <a:picLocks noChangeAspect="1" noChangeArrowheads="1"/>
          </p:cNvPicPr>
          <p:nvPr/>
        </p:nvPicPr>
        <p:blipFill>
          <a:blip r:embed="rId2" cstate="print"/>
          <a:srcRect/>
          <a:stretch>
            <a:fillRect/>
          </a:stretch>
        </p:blipFill>
        <p:spPr bwMode="auto">
          <a:xfrm>
            <a:off x="5364088" y="1700808"/>
            <a:ext cx="2880320" cy="43204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Znalezione obrazy dla zapytania karol wojtyła i komunia sw"/>
          <p:cNvPicPr>
            <a:picLocks noChangeAspect="1" noChangeArrowheads="1"/>
          </p:cNvPicPr>
          <p:nvPr/>
        </p:nvPicPr>
        <p:blipFill>
          <a:blip r:embed="rId2" cstate="print"/>
          <a:srcRect/>
          <a:stretch>
            <a:fillRect/>
          </a:stretch>
        </p:blipFill>
        <p:spPr bwMode="auto">
          <a:xfrm>
            <a:off x="467544" y="548680"/>
            <a:ext cx="7992888" cy="59046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bg1">
                    <a:lumMod val="75000"/>
                  </a:schemeClr>
                </a:solidFill>
              </a:rPr>
              <a:t>Szkoła</a:t>
            </a:r>
          </a:p>
        </p:txBody>
      </p:sp>
      <p:sp>
        <p:nvSpPr>
          <p:cNvPr id="3" name="Symbol zastępczy zawartości 2"/>
          <p:cNvSpPr>
            <a:spLocks noGrp="1"/>
          </p:cNvSpPr>
          <p:nvPr>
            <p:ph idx="1"/>
          </p:nvPr>
        </p:nvSpPr>
        <p:spPr>
          <a:xfrm>
            <a:off x="2843808" y="1268760"/>
            <a:ext cx="5842992" cy="5589240"/>
          </a:xfrm>
        </p:spPr>
        <p:txBody>
          <a:bodyPr lIns="91440" tIns="45720" rIns="91440" bIns="45720" anchor="t">
            <a:normAutofit fontScale="92500"/>
          </a:bodyPr>
          <a:lstStyle/>
          <a:p>
            <a:pPr lvl="1">
              <a:buNone/>
            </a:pPr>
            <a:r>
              <a:rPr lang="pl-PL" sz="3200" dirty="0"/>
              <a:t>Mały Karol rozpoczął naukę w Szkole Powszechnej im. M. Wadowity w Wadowicach  w 1926 r. Tutaj również uczęszczał do Państwowego Gimnazjum Męskiego, które ukończył w 1938 r. Po zdaniu egzaminu dojrzałości Karol Wojtyła wraz z ojcem przeprowadził się do Krakowa i zamieszkał przy ulicy Tynieckiej</a:t>
            </a:r>
          </a:p>
        </p:txBody>
      </p:sp>
      <p:pic>
        <p:nvPicPr>
          <p:cNvPr id="1028" name="Picture 4" descr="Znalezione obrazy dla zapytania karol wojtyła po maturze"/>
          <p:cNvPicPr>
            <a:picLocks noChangeAspect="1" noChangeArrowheads="1"/>
          </p:cNvPicPr>
          <p:nvPr/>
        </p:nvPicPr>
        <p:blipFill>
          <a:blip r:embed="rId2" cstate="print"/>
          <a:srcRect/>
          <a:stretch>
            <a:fillRect/>
          </a:stretch>
        </p:blipFill>
        <p:spPr bwMode="auto">
          <a:xfrm>
            <a:off x="395536" y="3573016"/>
            <a:ext cx="2520280" cy="3096344"/>
          </a:xfrm>
          <a:prstGeom prst="rect">
            <a:avLst/>
          </a:prstGeom>
          <a:noFill/>
        </p:spPr>
      </p:pic>
      <p:pic>
        <p:nvPicPr>
          <p:cNvPr id="1030" name="Picture 6" descr="Znalezione obrazy dla zapytania karol wojtyła po maturze"/>
          <p:cNvPicPr>
            <a:picLocks noChangeAspect="1" noChangeArrowheads="1"/>
          </p:cNvPicPr>
          <p:nvPr/>
        </p:nvPicPr>
        <p:blipFill>
          <a:blip r:embed="rId3" cstate="print"/>
          <a:srcRect/>
          <a:stretch>
            <a:fillRect/>
          </a:stretch>
        </p:blipFill>
        <p:spPr bwMode="auto">
          <a:xfrm>
            <a:off x="683568" y="332656"/>
            <a:ext cx="2376264" cy="28803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accent4">
                    <a:lumMod val="60000"/>
                    <a:lumOff val="40000"/>
                  </a:schemeClr>
                </a:solidFill>
              </a:rPr>
              <a:t>Jako młodzieniec</a:t>
            </a:r>
          </a:p>
        </p:txBody>
      </p:sp>
      <p:sp>
        <p:nvSpPr>
          <p:cNvPr id="3" name="Symbol zastępczy zawartości 2"/>
          <p:cNvSpPr>
            <a:spLocks noGrp="1"/>
          </p:cNvSpPr>
          <p:nvPr>
            <p:ph idx="1"/>
          </p:nvPr>
        </p:nvSpPr>
        <p:spPr>
          <a:xfrm>
            <a:off x="251520" y="1124744"/>
            <a:ext cx="5256584" cy="5400600"/>
          </a:xfrm>
        </p:spPr>
        <p:txBody>
          <a:bodyPr>
            <a:normAutofit fontScale="77500" lnSpcReduction="20000"/>
          </a:bodyPr>
          <a:lstStyle/>
          <a:p>
            <a:pPr>
              <a:buNone/>
            </a:pPr>
            <a:r>
              <a:rPr lang="pl-PL" dirty="0"/>
              <a:t>   Jesienią 1938 roku Karol rozpoczął studia na Wydziale Filozoficznym Uniwersytetu Jagiellońskiego na filologii polskiej. Zaprzyjaźnił się z późniejszym pisarzem Wojciechem Żurkowskim, Tadeuszem Hołujem. Związał się z studenckimi kołami zainteresowań, uczestniczył w spotkaniach autorskich początkujących literatów, brał udział z zajęciach teatralnych. Powstały by wtedy także jego własne utwory literackie- „Ballady beskidzkie” i „Dawid - renesansowy  psałterz</a:t>
            </a:r>
          </a:p>
        </p:txBody>
      </p:sp>
      <p:pic>
        <p:nvPicPr>
          <p:cNvPr id="2050" name="Picture 2" descr="Znalezione obrazy dla zapytania KAROL WOJTYŁA JAKO STUDENT"/>
          <p:cNvPicPr>
            <a:picLocks noChangeAspect="1" noChangeArrowheads="1"/>
          </p:cNvPicPr>
          <p:nvPr/>
        </p:nvPicPr>
        <p:blipFill>
          <a:blip r:embed="rId2" cstate="print"/>
          <a:srcRect/>
          <a:stretch>
            <a:fillRect/>
          </a:stretch>
        </p:blipFill>
        <p:spPr bwMode="auto">
          <a:xfrm>
            <a:off x="5436096" y="1484784"/>
            <a:ext cx="3528392" cy="47525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67944" y="404664"/>
            <a:ext cx="4680520" cy="6264696"/>
          </a:xfrm>
        </p:spPr>
        <p:txBody>
          <a:bodyPr>
            <a:normAutofit fontScale="85000" lnSpcReduction="20000"/>
          </a:bodyPr>
          <a:lstStyle/>
          <a:p>
            <a:pPr>
              <a:buNone/>
            </a:pPr>
            <a:r>
              <a:rPr lang="pl-PL" dirty="0"/>
              <a:t>	Po wybuchu drugiej wojny światowej Karol  Wojtyła udał się z ojcem pieszo na wschód. Dotarli aż pod San, jednak po kilku dniach wrócili do Krakowa. 2 Listopada 1939 r. Karol zapisał się na II rok studiów. Po aresztowaniu przez gestapo grona profesorskiego i likwidacji Uniwersytetu (6.11.1939) rozpoczął prace jako goniec sklepowy (marzec 1940) a następnie jako robotnik w Fabryce Sody Solvay w Krakowie (1940-1944).</a:t>
            </a:r>
          </a:p>
        </p:txBody>
      </p:sp>
      <p:pic>
        <p:nvPicPr>
          <p:cNvPr id="22532" name="Picture 4" descr="Znalezione obrazy dla zapytania KAROL WOJTYŁA  podczas  akademickich ćwiczeń wojskowych"/>
          <p:cNvPicPr>
            <a:picLocks noChangeAspect="1" noChangeArrowheads="1"/>
          </p:cNvPicPr>
          <p:nvPr/>
        </p:nvPicPr>
        <p:blipFill>
          <a:blip r:embed="rId2" cstate="print"/>
          <a:srcRect/>
          <a:stretch>
            <a:fillRect/>
          </a:stretch>
        </p:blipFill>
        <p:spPr bwMode="auto">
          <a:xfrm>
            <a:off x="179512" y="2204864"/>
            <a:ext cx="3960440" cy="41764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548680"/>
            <a:ext cx="4248472" cy="5760640"/>
          </a:xfrm>
        </p:spPr>
        <p:txBody>
          <a:bodyPr>
            <a:normAutofit fontScale="92500"/>
          </a:bodyPr>
          <a:lstStyle/>
          <a:p>
            <a:r>
              <a:rPr lang="pl-PL" dirty="0"/>
              <a:t>Po zakończeniu wojny 1 listopada 1946 r. Karol Wojtyła przyjął święcenie kapłańskie z rąk księcia Adama Stefana Kardynała  Sapiehy. Swą pierwszą mszę św. Młody kapłan odprawił w romańskiej krypcie św. Leonarda w katedrze na Wawelu</a:t>
            </a:r>
          </a:p>
        </p:txBody>
      </p:sp>
      <p:pic>
        <p:nvPicPr>
          <p:cNvPr id="27650" name="Picture 2" descr="Znalezione obrazy dla zapytania KAROL WOJTYŁA  po święceniach kapłanskich"/>
          <p:cNvPicPr>
            <a:picLocks noChangeAspect="1" noChangeArrowheads="1"/>
          </p:cNvPicPr>
          <p:nvPr/>
        </p:nvPicPr>
        <p:blipFill>
          <a:blip r:embed="rId2" cstate="print"/>
          <a:srcRect/>
          <a:stretch>
            <a:fillRect/>
          </a:stretch>
        </p:blipFill>
        <p:spPr bwMode="auto">
          <a:xfrm>
            <a:off x="5652120" y="404664"/>
            <a:ext cx="2885306" cy="3312368"/>
          </a:xfrm>
          <a:prstGeom prst="rect">
            <a:avLst/>
          </a:prstGeom>
          <a:noFill/>
        </p:spPr>
      </p:pic>
      <p:pic>
        <p:nvPicPr>
          <p:cNvPr id="27652" name="Picture 4" descr="Podobny obraz"/>
          <p:cNvPicPr>
            <a:picLocks noChangeAspect="1" noChangeArrowheads="1"/>
          </p:cNvPicPr>
          <p:nvPr/>
        </p:nvPicPr>
        <p:blipFill>
          <a:blip r:embed="rId3" cstate="print"/>
          <a:srcRect/>
          <a:stretch>
            <a:fillRect/>
          </a:stretch>
        </p:blipFill>
        <p:spPr bwMode="auto">
          <a:xfrm>
            <a:off x="5076057" y="3861048"/>
            <a:ext cx="2808312" cy="2808312"/>
          </a:xfrm>
          <a:prstGeom prst="rect">
            <a:avLst/>
          </a:prstGeom>
          <a:noFill/>
        </p:spPr>
      </p:pic>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BB1100CE3D0F44B7F7349886D51504" ma:contentTypeVersion="9" ma:contentTypeDescription="Utwórz nowy dokument." ma:contentTypeScope="" ma:versionID="987e00ba9cb493278b4effceec5aa223">
  <xsd:schema xmlns:xsd="http://www.w3.org/2001/XMLSchema" xmlns:xs="http://www.w3.org/2001/XMLSchema" xmlns:p="http://schemas.microsoft.com/office/2006/metadata/properties" xmlns:ns2="d6f05fcc-624e-4119-8662-bac3a70b922a" targetNamespace="http://schemas.microsoft.com/office/2006/metadata/properties" ma:root="true" ma:fieldsID="d5e7813eee928976d5691d0fdbf06309" ns2:_="">
    <xsd:import namespace="d6f05fcc-624e-4119-8662-bac3a70b922a"/>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05fcc-624e-4119-8662-bac3a70b922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d6f05fcc-624e-4119-8662-bac3a70b922a" xsi:nil="true"/>
  </documentManagement>
</p:properties>
</file>

<file path=customXml/itemProps1.xml><?xml version="1.0" encoding="utf-8"?>
<ds:datastoreItem xmlns:ds="http://schemas.openxmlformats.org/officeDocument/2006/customXml" ds:itemID="{90AB3A4F-71D4-4D94-9CAE-A9C1723B1FCE}">
  <ds:schemaRefs>
    <ds:schemaRef ds:uri="http://schemas.microsoft.com/sharepoint/v3/contenttype/forms"/>
  </ds:schemaRefs>
</ds:datastoreItem>
</file>

<file path=customXml/itemProps2.xml><?xml version="1.0" encoding="utf-8"?>
<ds:datastoreItem xmlns:ds="http://schemas.openxmlformats.org/officeDocument/2006/customXml" ds:itemID="{3E869F3A-DB99-47FC-80DD-6E479737A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05fcc-624e-4119-8662-bac3a70b92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A17A70-5B72-4450-AD84-678EF2870A0B}">
  <ds:schemaRefs>
    <ds:schemaRef ds:uri="http://purl.org/dc/terms/"/>
    <ds:schemaRef ds:uri="http://schemas.microsoft.com/office/2006/documentManagement/types"/>
    <ds:schemaRef ds:uri="d6f05fcc-624e-4119-8662-bac3a70b922a"/>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Technic</Template>
  <TotalTime>0</TotalTime>
  <Words>597</Words>
  <Application>Microsoft Office PowerPoint</Application>
  <PresentationFormat>Pokaz na ekranie (4:3)</PresentationFormat>
  <Paragraphs>31</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Business Cooperate</vt:lpstr>
      <vt:lpstr>Jan Paweł II</vt:lpstr>
      <vt:lpstr>DZIECIŃSTWO</vt:lpstr>
      <vt:lpstr>Mały Karol Wojtyła. </vt:lpstr>
      <vt:lpstr>I Komunia św. Karola</vt:lpstr>
      <vt:lpstr>Prezentacja programu PowerPoint</vt:lpstr>
      <vt:lpstr>Szkoła</vt:lpstr>
      <vt:lpstr>Jako młodzieniec</vt:lpstr>
      <vt:lpstr>Prezentacja programu PowerPoint</vt:lpstr>
      <vt:lpstr>Prezentacja programu PowerPoint</vt:lpstr>
      <vt:lpstr>Prezentacja programu PowerPoint</vt:lpstr>
      <vt:lpstr>Prezentacja programu PowerPoint</vt:lpstr>
      <vt:lpstr>Postrzelenie Jana Pawła II</vt:lpstr>
      <vt:lpstr>Prezentacja programu PowerPoint</vt:lpstr>
      <vt:lpstr>Prezentacja programu PowerPoint</vt:lpstr>
      <vt:lpstr>Prezentacja programu PowerPoint</vt:lpstr>
      <vt:lpstr>Prezentacja programu PowerPoint</vt:lpstr>
      <vt:lpstr>Prezentacja programu PowerPoint</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Paweł II</dc:title>
  <dc:creator>Piotr</dc:creator>
  <cp:lastModifiedBy>Marian Dybeł</cp:lastModifiedBy>
  <cp:revision>116</cp:revision>
  <dcterms:created xsi:type="dcterms:W3CDTF">2018-06-17T11:06:00Z</dcterms:created>
  <dcterms:modified xsi:type="dcterms:W3CDTF">2020-10-29T09:59:11Z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1045-11.2.0.9718</vt:lpwstr>
  </property>
  <property fmtid="{D5CDD505-2E9C-101B-9397-08002B2CF9AE}" pid="3" name="ContentTypeId">
    <vt:lpwstr>0x010100F5BB1100CE3D0F44B7F7349886D51504</vt:lpwstr>
  </property>
</Properties>
</file>