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1" r:id="rId4"/>
    <p:sldId id="262" r:id="rId5"/>
    <p:sldId id="264" r:id="rId6"/>
    <p:sldId id="266" r:id="rId7"/>
    <p:sldId id="267" r:id="rId8"/>
    <p:sldId id="270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00186FE-B55E-42A0-BE97-657AF019DEDC}" type="datetimeFigureOut">
              <a:rPr lang="sk-SK" smtClean="0"/>
              <a:pPr/>
              <a:t>12. 10. 2022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A497F83-419C-4C6A-8B3F-C2B0C82773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86FE-B55E-42A0-BE97-657AF019DEDC}" type="datetimeFigureOut">
              <a:rPr lang="sk-SK" smtClean="0"/>
              <a:pPr/>
              <a:t>12. 10. 2022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7F83-419C-4C6A-8B3F-C2B0C82773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86FE-B55E-42A0-BE97-657AF019DEDC}" type="datetimeFigureOut">
              <a:rPr lang="sk-SK" smtClean="0"/>
              <a:pPr/>
              <a:t>12. 10. 2022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7F83-419C-4C6A-8B3F-C2B0C82773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0186FE-B55E-42A0-BE97-657AF019DEDC}" type="datetimeFigureOut">
              <a:rPr lang="sk-SK" smtClean="0"/>
              <a:pPr/>
              <a:t>12. 10. 2022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497F83-419C-4C6A-8B3F-C2B0C827739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00186FE-B55E-42A0-BE97-657AF019DEDC}" type="datetimeFigureOut">
              <a:rPr lang="sk-SK" smtClean="0"/>
              <a:pPr/>
              <a:t>12. 10. 2022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A497F83-419C-4C6A-8B3F-C2B0C82773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86FE-B55E-42A0-BE97-657AF019DEDC}" type="datetimeFigureOut">
              <a:rPr lang="sk-SK" smtClean="0"/>
              <a:pPr/>
              <a:t>12. 10. 2022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7F83-419C-4C6A-8B3F-C2B0C827739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86FE-B55E-42A0-BE97-657AF019DEDC}" type="datetimeFigureOut">
              <a:rPr lang="sk-SK" smtClean="0"/>
              <a:pPr/>
              <a:t>12. 10. 2022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7F83-419C-4C6A-8B3F-C2B0C827739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0186FE-B55E-42A0-BE97-657AF019DEDC}" type="datetimeFigureOut">
              <a:rPr lang="sk-SK" smtClean="0"/>
              <a:pPr/>
              <a:t>12. 10. 2022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497F83-419C-4C6A-8B3F-C2B0C827739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186FE-B55E-42A0-BE97-657AF019DEDC}" type="datetimeFigureOut">
              <a:rPr lang="sk-SK" smtClean="0"/>
              <a:pPr/>
              <a:t>12. 10. 2022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7F83-419C-4C6A-8B3F-C2B0C827739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/>
              <a:t>Kliknite sem a upravte štýly predlohy textu.</a:t>
            </a:r>
          </a:p>
          <a:p>
            <a:pPr lvl="1" eaLnBrk="1" latinLnBrk="0" hangingPunct="1"/>
            <a:r>
              <a:rPr lang="sk-SK"/>
              <a:t>Druhá úroveň</a:t>
            </a:r>
          </a:p>
          <a:p>
            <a:pPr lvl="2" eaLnBrk="1" latinLnBrk="0" hangingPunct="1"/>
            <a:r>
              <a:rPr lang="sk-SK"/>
              <a:t>Tretia úroveň</a:t>
            </a:r>
          </a:p>
          <a:p>
            <a:pPr lvl="3" eaLnBrk="1" latinLnBrk="0" hangingPunct="1"/>
            <a:r>
              <a:rPr lang="sk-SK"/>
              <a:t>Štvrtá úroveň</a:t>
            </a:r>
          </a:p>
          <a:p>
            <a:pPr lvl="4" eaLnBrk="1" latinLnBrk="0" hangingPunct="1"/>
            <a:r>
              <a:rPr lang="sk-SK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0186FE-B55E-42A0-BE97-657AF019DEDC}" type="datetimeFigureOut">
              <a:rPr lang="sk-SK" smtClean="0"/>
              <a:pPr/>
              <a:t>12. 10. 2022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497F83-419C-4C6A-8B3F-C2B0C827739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0186FE-B55E-42A0-BE97-657AF019DEDC}" type="datetimeFigureOut">
              <a:rPr lang="sk-SK" smtClean="0"/>
              <a:pPr/>
              <a:t>12. 10. 2022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497F83-419C-4C6A-8B3F-C2B0C8277396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/>
              <a:t>Kliknite sem a upravte štýly predlohy textu.</a:t>
            </a:r>
          </a:p>
          <a:p>
            <a:pPr lvl="1" eaLnBrk="1" latinLnBrk="0" hangingPunct="1"/>
            <a:r>
              <a:rPr kumimoji="0" lang="sk-SK"/>
              <a:t>Druhá úroveň</a:t>
            </a:r>
          </a:p>
          <a:p>
            <a:pPr lvl="2" eaLnBrk="1" latinLnBrk="0" hangingPunct="1"/>
            <a:r>
              <a:rPr kumimoji="0" lang="sk-SK"/>
              <a:t>Tretia úroveň</a:t>
            </a:r>
          </a:p>
          <a:p>
            <a:pPr lvl="3" eaLnBrk="1" latinLnBrk="0" hangingPunct="1"/>
            <a:r>
              <a:rPr kumimoji="0" lang="sk-SK"/>
              <a:t>Štvrtá úroveň</a:t>
            </a:r>
          </a:p>
          <a:p>
            <a:pPr lvl="4" eaLnBrk="1" latinLnBrk="0" hangingPunct="1"/>
            <a:r>
              <a:rPr kumimoji="0" lang="sk-SK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00186FE-B55E-42A0-BE97-657AF019DEDC}" type="datetimeFigureOut">
              <a:rPr lang="sk-SK" smtClean="0"/>
              <a:pPr/>
              <a:t>12. 10. 2022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A497F83-419C-4C6A-8B3F-C2B0C827739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1484784"/>
            <a:ext cx="7272808" cy="1512168"/>
          </a:xfrm>
        </p:spPr>
        <p:txBody>
          <a:bodyPr>
            <a:normAutofit/>
          </a:bodyPr>
          <a:lstStyle/>
          <a:p>
            <a:r>
              <a:rPr lang="sk-SK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Správa o hospodárení KRPŠ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sk-SK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školský rok 2021/2022</a:t>
            </a:r>
          </a:p>
        </p:txBody>
      </p:sp>
    </p:spTree>
    <p:extLst>
      <p:ext uri="{BB962C8B-B14F-4D97-AF65-F5344CB8AC3E}">
        <p14:creationId xmlns:p14="http://schemas.microsoft.com/office/powerpoint/2010/main" val="4143999880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7224" y="764704"/>
            <a:ext cx="7459192" cy="1944216"/>
          </a:xfrm>
        </p:spPr>
        <p:txBody>
          <a:bodyPr>
            <a:noAutofit/>
          </a:bodyPr>
          <a:lstStyle/>
          <a:p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 šk. roku 2021/2022 boli účtovné stavy finančných prostriedkov nasledovné: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71600" y="2708920"/>
            <a:ext cx="6984776" cy="381642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sk-SK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Pokladňa</a:t>
            </a:r>
          </a:p>
          <a:p>
            <a:pPr>
              <a:buFont typeface="Arial" pitchFamily="34" charset="0"/>
              <a:buChar char="•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Počiatočný stav:       </a:t>
            </a: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821,82 €</a:t>
            </a:r>
          </a:p>
          <a:p>
            <a:pPr lvl="0">
              <a:buClr>
                <a:srgbClr val="AA2B1E"/>
              </a:buClr>
              <a:buFont typeface="Arial" pitchFamily="34" charset="0"/>
              <a:buChar char="•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Príjem </a:t>
            </a:r>
            <a:r>
              <a:rPr lang="sk-SK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od rodičov : </a:t>
            </a:r>
            <a:r>
              <a:rPr lang="sk-SK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1700,00 €</a:t>
            </a:r>
            <a:endParaRPr lang="sk-SK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Vydaj:                      </a:t>
            </a: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2029,22 €</a:t>
            </a:r>
          </a:p>
          <a:p>
            <a:pPr>
              <a:buFont typeface="Arial" pitchFamily="34" charset="0"/>
              <a:buChar char="•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Konečný stav:            </a:t>
            </a: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492,60 €</a:t>
            </a:r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3320333" y="3847938"/>
            <a:ext cx="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>
            <a:off x="2123728" y="4450142"/>
            <a:ext cx="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683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115616" y="1500174"/>
            <a:ext cx="7056784" cy="4377097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k-SK" sz="4000" dirty="0">
                <a:latin typeface="Times New Roman" pitchFamily="18" charset="0"/>
                <a:cs typeface="Times New Roman" pitchFamily="18" charset="0"/>
              </a:rPr>
              <a:t>Finančné prostriedky boli použité na akcie podľa schváleného rozpočtu. </a:t>
            </a:r>
          </a:p>
          <a:p>
            <a:pPr>
              <a:buFont typeface="Arial" pitchFamily="34" charset="0"/>
              <a:buChar char="•"/>
            </a:pPr>
            <a:r>
              <a:rPr lang="sk-SK" sz="4000" dirty="0">
                <a:latin typeface="Times New Roman" pitchFamily="18" charset="0"/>
                <a:cs typeface="Times New Roman" pitchFamily="18" charset="0"/>
              </a:rPr>
              <a:t>Finančné prostriedky sa použili  na kultúrnu, talentovanú a študijnú oblasť.</a:t>
            </a:r>
          </a:p>
        </p:txBody>
      </p:sp>
    </p:spTree>
    <p:extLst>
      <p:ext uri="{BB962C8B-B14F-4D97-AF65-F5344CB8AC3E}">
        <p14:creationId xmlns:p14="http://schemas.microsoft.com/office/powerpoint/2010/main" val="19853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Kultúrna činnosť: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142976" y="1643050"/>
            <a:ext cx="6516469" cy="4522253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Balíčky na Mikuláša:     </a:t>
            </a: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650,00 €</a:t>
            </a:r>
          </a:p>
          <a:p>
            <a:pPr>
              <a:buFont typeface="Arial" pitchFamily="34" charset="0"/>
              <a:buChar char="•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MDD:                               </a:t>
            </a: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87,04 €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sk-SK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Zápis do 1. ročníka:         </a:t>
            </a: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54,07 €</a:t>
            </a:r>
          </a:p>
          <a:p>
            <a:pPr>
              <a:buFont typeface="Arial" pitchFamily="34" charset="0"/>
              <a:buChar char="•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Škola v prírode:             </a:t>
            </a: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248,13 €</a:t>
            </a:r>
          </a:p>
          <a:p>
            <a:pPr>
              <a:buFont typeface="Arial" pitchFamily="34" charset="0"/>
              <a:buChar char="•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Lyžiarsky výcvik:           </a:t>
            </a: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180,72 €</a:t>
            </a:r>
          </a:p>
          <a:p>
            <a:pPr>
              <a:buFont typeface="Arial" pitchFamily="34" charset="0"/>
              <a:buChar char="•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Deň vody:                         </a:t>
            </a: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56,52 €</a:t>
            </a:r>
          </a:p>
          <a:p>
            <a:pPr>
              <a:buFont typeface="Arial" pitchFamily="34" charset="0"/>
              <a:buChar char="•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Červené stužky:</a:t>
            </a: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                53,51 €</a:t>
            </a:r>
          </a:p>
          <a:p>
            <a:pPr>
              <a:buFont typeface="Arial" pitchFamily="34" charset="0"/>
              <a:buChar char="•"/>
            </a:pPr>
            <a:endParaRPr lang="sk-SK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SPOLU:                          1 329,99 €</a:t>
            </a:r>
          </a:p>
        </p:txBody>
      </p:sp>
    </p:spTree>
    <p:extLst>
      <p:ext uri="{BB962C8B-B14F-4D97-AF65-F5344CB8AC3E}">
        <p14:creationId xmlns:p14="http://schemas.microsoft.com/office/powerpoint/2010/main" val="2224586793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293401" cy="1080120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Práca s talentovanou mládežou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043608" y="1928802"/>
            <a:ext cx="6840760" cy="4000528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Šaliansky Maťko:                          </a:t>
            </a: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42,40  €</a:t>
            </a:r>
          </a:p>
          <a:p>
            <a:pPr>
              <a:buFont typeface="Arial" pitchFamily="34" charset="0"/>
              <a:buChar char="•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Olympiády:                                  </a:t>
            </a: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140,48 €        </a:t>
            </a:r>
          </a:p>
          <a:p>
            <a:pPr>
              <a:buFont typeface="Arial" pitchFamily="34" charset="0"/>
              <a:buChar char="•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Hviezdoslavov Kubín:                   </a:t>
            </a: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68,10  €</a:t>
            </a:r>
          </a:p>
          <a:p>
            <a:pPr>
              <a:buFont typeface="Arial" pitchFamily="34" charset="0"/>
              <a:buChar char="•"/>
            </a:pPr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Comparo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:                                       </a:t>
            </a: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81,00  €</a:t>
            </a:r>
          </a:p>
          <a:p>
            <a:pPr>
              <a:buFont typeface="Arial" pitchFamily="34" charset="0"/>
              <a:buChar char="•"/>
            </a:pPr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Enviromentálne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 projekty: </a:t>
            </a: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             44,85 €</a:t>
            </a:r>
          </a:p>
          <a:p>
            <a:pPr>
              <a:buFont typeface="Arial" pitchFamily="34" charset="0"/>
              <a:buChar char="•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Výstava obrazov                            </a:t>
            </a: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44,25 €</a:t>
            </a:r>
          </a:p>
          <a:p>
            <a:pPr marL="0" indent="0">
              <a:buNone/>
            </a:pPr>
            <a:endParaRPr lang="sk-SK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SPOLU:                                         421,08  €</a:t>
            </a:r>
          </a:p>
          <a:p>
            <a:pPr>
              <a:buFont typeface="Arial" pitchFamily="34" charset="0"/>
              <a:buChar char="•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1885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Študijná oblasť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1115616" y="1571612"/>
            <a:ext cx="6984776" cy="41514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Knihy na koniec šk. roka:                </a:t>
            </a: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130,10 €</a:t>
            </a:r>
          </a:p>
          <a:p>
            <a:pPr>
              <a:buFont typeface="Arial" pitchFamily="34" charset="0"/>
              <a:buChar char="•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Darčeky pre 2 najlepších žiakov:       </a:t>
            </a: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86,90 €</a:t>
            </a:r>
          </a:p>
          <a:p>
            <a:pPr>
              <a:buFont typeface="Arial" pitchFamily="34" charset="0"/>
              <a:buChar char="•"/>
            </a:pPr>
            <a:endParaRPr lang="sk-SK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SPOLU:                                             217,00 €</a:t>
            </a:r>
          </a:p>
        </p:txBody>
      </p:sp>
    </p:spTree>
    <p:extLst>
      <p:ext uri="{BB962C8B-B14F-4D97-AF65-F5344CB8AC3E}">
        <p14:creationId xmlns:p14="http://schemas.microsoft.com/office/powerpoint/2010/main" val="226252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Iné výdaje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827584" y="2119257"/>
            <a:ext cx="7488832" cy="360381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Poplatok v banke ČSOB:</a:t>
            </a:r>
            <a:endParaRPr lang="sk-SK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Notár 2% obnovenie:</a:t>
            </a:r>
            <a:endParaRPr lang="sk-SK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Kolok na obnovenie 2% zmeny:</a:t>
            </a:r>
            <a:endParaRPr lang="sk-SK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k-SK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SPOLU :                                                    61,15 € </a:t>
            </a:r>
          </a:p>
        </p:txBody>
      </p:sp>
    </p:spTree>
    <p:extLst>
      <p:ext uri="{BB962C8B-B14F-4D97-AF65-F5344CB8AC3E}">
        <p14:creationId xmlns:p14="http://schemas.microsoft.com/office/powerpoint/2010/main" val="4246349415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71600" y="2119257"/>
            <a:ext cx="7560840" cy="27499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sz="6000" dirty="0"/>
          </a:p>
          <a:p>
            <a:pPr marL="0" indent="0" algn="ctr">
              <a:buNone/>
            </a:pPr>
            <a:r>
              <a:rPr lang="sk-SK" sz="4400" dirty="0">
                <a:latin typeface="Times New Roman" pitchFamily="18" charset="0"/>
                <a:cs typeface="Times New Roman" pitchFamily="18" charset="0"/>
              </a:rPr>
              <a:t>Ďakujem za pozornosť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5429256" y="5072074"/>
            <a:ext cx="2167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Výbor KRPŠ</a:t>
            </a:r>
          </a:p>
        </p:txBody>
      </p:sp>
    </p:spTree>
    <p:extLst>
      <p:ext uri="{BB962C8B-B14F-4D97-AF65-F5344CB8AC3E}">
        <p14:creationId xmlns:p14="http://schemas.microsoft.com/office/powerpoint/2010/main" val="117719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1995</TotalTime>
  <Words>195</Words>
  <Application>Microsoft Office PowerPoint</Application>
  <PresentationFormat>Prezentácia na obrazovke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4" baseType="lpstr">
      <vt:lpstr>Arial</vt:lpstr>
      <vt:lpstr>Century Schoolbook</vt:lpstr>
      <vt:lpstr>Times New Roman</vt:lpstr>
      <vt:lpstr>Wingdings</vt:lpstr>
      <vt:lpstr>Wingdings 2</vt:lpstr>
      <vt:lpstr>Arkáda</vt:lpstr>
      <vt:lpstr>Správa o hospodárení KRPŠ</vt:lpstr>
      <vt:lpstr>V šk. roku 2021/2022 boli účtovné stavy finančných prostriedkov nasledovné:</vt:lpstr>
      <vt:lpstr>Prezentácia programu PowerPoint</vt:lpstr>
      <vt:lpstr>Kultúrna činnosť:</vt:lpstr>
      <vt:lpstr>Práca s talentovanou mládežou</vt:lpstr>
      <vt:lpstr>Študijná oblasť</vt:lpstr>
      <vt:lpstr>Iné výdaje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o hospodárení</dc:title>
  <dc:creator>Dominika</dc:creator>
  <cp:lastModifiedBy>Mária Lejavová</cp:lastModifiedBy>
  <cp:revision>54</cp:revision>
  <dcterms:created xsi:type="dcterms:W3CDTF">2018-09-03T12:25:24Z</dcterms:created>
  <dcterms:modified xsi:type="dcterms:W3CDTF">2022-10-12T12:02:57Z</dcterms:modified>
</cp:coreProperties>
</file>