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 /><Relationship Id="rId2" Type="http://schemas.openxmlformats.org/package/2006/relationships/metadata/thumbnail" Target="docProps/thumbnail.jpeg" /><Relationship Id="rId1" Type="http://schemas.openxmlformats.org/officeDocument/2006/relationships/officeDocument" Target="ppt/presentation.xml" /><Relationship Id="rId4" Type="http://schemas.openxmlformats.org/officeDocument/2006/relationships/extended-properties" Target="docProps/app.xml" 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04" r:id="rId1"/>
  </p:sldMasterIdLst>
  <p:sldIdLst>
    <p:sldId id="256" r:id="rId2"/>
    <p:sldId id="257" r:id="rId3"/>
    <p:sldId id="272" r:id="rId4"/>
    <p:sldId id="265" r:id="rId5"/>
    <p:sldId id="266" r:id="rId6"/>
    <p:sldId id="267" r:id="rId7"/>
    <p:sldId id="269" r:id="rId8"/>
    <p:sldId id="273" r:id="rId9"/>
    <p:sldId id="274" r:id="rId10"/>
    <p:sldId id="276" r:id="rId11"/>
    <p:sldId id="277" r:id="rId12"/>
    <p:sldId id="275" r:id="rId13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3DC35"/>
    <a:srgbClr val="CDC90D"/>
    <a:srgbClr val="FFCC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74" autoAdjust="0"/>
    <p:restoredTop sz="94660"/>
  </p:normalViewPr>
  <p:slideViewPr>
    <p:cSldViewPr>
      <p:cViewPr varScale="1">
        <p:scale>
          <a:sx n="83" d="100"/>
          <a:sy n="83" d="100"/>
        </p:scale>
        <p:origin x="-1426" y="-7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 /><Relationship Id="rId13" Type="http://schemas.openxmlformats.org/officeDocument/2006/relationships/slide" Target="slides/slide12.xml" /><Relationship Id="rId18" Type="http://schemas.microsoft.com/office/2016/11/relationships/changesInfo" Target="changesInfos/changesInfo1.xml" /><Relationship Id="rId3" Type="http://schemas.openxmlformats.org/officeDocument/2006/relationships/slide" Target="slides/slide2.xml" /><Relationship Id="rId7" Type="http://schemas.openxmlformats.org/officeDocument/2006/relationships/slide" Target="slides/slide6.xml" /><Relationship Id="rId12" Type="http://schemas.openxmlformats.org/officeDocument/2006/relationships/slide" Target="slides/slide11.xml" /><Relationship Id="rId17" Type="http://schemas.openxmlformats.org/officeDocument/2006/relationships/tableStyles" Target="tableStyles.xml" /><Relationship Id="rId2" Type="http://schemas.openxmlformats.org/officeDocument/2006/relationships/slide" Target="slides/slide1.xml" /><Relationship Id="rId16" Type="http://schemas.openxmlformats.org/officeDocument/2006/relationships/theme" Target="theme/theme1.xml" /><Relationship Id="rId1" Type="http://schemas.openxmlformats.org/officeDocument/2006/relationships/slideMaster" Target="slideMasters/slideMaster1.xml" /><Relationship Id="rId6" Type="http://schemas.openxmlformats.org/officeDocument/2006/relationships/slide" Target="slides/slide5.xml" /><Relationship Id="rId11" Type="http://schemas.openxmlformats.org/officeDocument/2006/relationships/slide" Target="slides/slide10.xml" /><Relationship Id="rId5" Type="http://schemas.openxmlformats.org/officeDocument/2006/relationships/slide" Target="slides/slide4.xml" /><Relationship Id="rId15" Type="http://schemas.openxmlformats.org/officeDocument/2006/relationships/viewProps" Target="viewProps.xml" /><Relationship Id="rId10" Type="http://schemas.openxmlformats.org/officeDocument/2006/relationships/slide" Target="slides/slide9.xml" /><Relationship Id="rId4" Type="http://schemas.openxmlformats.org/officeDocument/2006/relationships/slide" Target="slides/slide3.xml" /><Relationship Id="rId9" Type="http://schemas.openxmlformats.org/officeDocument/2006/relationships/slide" Target="slides/slide8.xml" /><Relationship Id="rId14" Type="http://schemas.openxmlformats.org/officeDocument/2006/relationships/presProps" Target="presProps.xml" 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rek Czyszczoń" userId="16c79facf8b7dd32" providerId="LiveId" clId="{C5D08858-62B3-9A4B-A99E-D6E9C3E18DF6}"/>
    <pc:docChg chg="custSel modSld">
      <pc:chgData name="Marek Czyszczoń" userId="16c79facf8b7dd32" providerId="LiveId" clId="{C5D08858-62B3-9A4B-A99E-D6E9C3E18DF6}" dt="2020-12-23T08:53:19.087" v="1"/>
      <pc:docMkLst>
        <pc:docMk/>
      </pc:docMkLst>
      <pc:sldChg chg="addSp delSp modSp addAnim delAnim">
        <pc:chgData name="Marek Czyszczoń" userId="16c79facf8b7dd32" providerId="LiveId" clId="{C5D08858-62B3-9A4B-A99E-D6E9C3E18DF6}" dt="2020-12-23T08:53:19.087" v="1"/>
        <pc:sldMkLst>
          <pc:docMk/>
          <pc:sldMk cId="4213187170" sldId="277"/>
        </pc:sldMkLst>
        <pc:picChg chg="del">
          <ac:chgData name="Marek Czyszczoń" userId="16c79facf8b7dd32" providerId="LiveId" clId="{C5D08858-62B3-9A4B-A99E-D6E9C3E18DF6}" dt="2020-12-23T08:52:54.188" v="0" actId="21"/>
          <ac:picMkLst>
            <pc:docMk/>
            <pc:sldMk cId="4213187170" sldId="277"/>
            <ac:picMk id="4" creationId="{66CF8690-C8F1-BC4E-A0C4-F135D0FA2BD6}"/>
          </ac:picMkLst>
        </pc:picChg>
        <pc:picChg chg="add mod">
          <ac:chgData name="Marek Czyszczoń" userId="16c79facf8b7dd32" providerId="LiveId" clId="{C5D08858-62B3-9A4B-A99E-D6E9C3E18DF6}" dt="2020-12-23T08:53:19.087" v="1"/>
          <ac:picMkLst>
            <pc:docMk/>
            <pc:sldMk cId="4213187170" sldId="277"/>
            <ac:picMk id="5" creationId="{98AC1385-09F4-BD43-8D2B-3C60770AB3FD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ytuł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pl-PL"/>
              <a:t>Kliknij, aby edytować styl</a:t>
            </a:r>
            <a:endParaRPr kumimoji="0" lang="en-US"/>
          </a:p>
        </p:txBody>
      </p:sp>
      <p:sp>
        <p:nvSpPr>
          <p:cNvPr id="17" name="Podtytuł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pl-PL"/>
              <a:t>Kliknij, aby edytować styl wzorca podtytułu</a:t>
            </a:r>
            <a:endParaRPr kumimoji="0" lang="en-US"/>
          </a:p>
        </p:txBody>
      </p:sp>
      <p:sp>
        <p:nvSpPr>
          <p:cNvPr id="30" name="Symbol zastępczy daty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79537C-88C0-4C03-BD55-ABEA60189345}" type="datetimeFigureOut">
              <a:rPr lang="pl-PL" smtClean="0"/>
              <a:pPr/>
              <a:t>23.12.2020</a:t>
            </a:fld>
            <a:endParaRPr lang="pl-PL"/>
          </a:p>
        </p:txBody>
      </p:sp>
      <p:sp>
        <p:nvSpPr>
          <p:cNvPr id="19" name="Symbol zastępczy stopki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27" name="Symbol zastępczy numeru slajdu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DD3B1-AA83-425C-BC0B-7135BC233EB9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l-PL"/>
              <a:t>Kliknij, aby edytować styl</a:t>
            </a:r>
            <a:endParaRPr kumimoji="0" lang="en-US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pl-PL"/>
              <a:t>Kliknij, aby edytować style wzorca tekstu</a:t>
            </a:r>
          </a:p>
          <a:p>
            <a:pPr lvl="1" eaLnBrk="1" latinLnBrk="0" hangingPunct="1"/>
            <a:r>
              <a:rPr lang="pl-PL"/>
              <a:t>Drugi poziom</a:t>
            </a:r>
          </a:p>
          <a:p>
            <a:pPr lvl="2" eaLnBrk="1" latinLnBrk="0" hangingPunct="1"/>
            <a:r>
              <a:rPr lang="pl-PL"/>
              <a:t>Trzeci poziom</a:t>
            </a:r>
          </a:p>
          <a:p>
            <a:pPr lvl="3" eaLnBrk="1" latinLnBrk="0" hangingPunct="1"/>
            <a:r>
              <a:rPr lang="pl-PL"/>
              <a:t>Czwarty poziom</a:t>
            </a:r>
          </a:p>
          <a:p>
            <a:pPr lvl="4" eaLnBrk="1" latinLnBrk="0" hangingPunct="1"/>
            <a:r>
              <a:rPr lang="pl-PL"/>
              <a:t>Piąty poziom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79537C-88C0-4C03-BD55-ABEA60189345}" type="datetimeFigureOut">
              <a:rPr lang="pl-PL" smtClean="0"/>
              <a:pPr/>
              <a:t>23.12.2020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DD3B1-AA83-425C-BC0B-7135BC233EB9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pl-PL"/>
              <a:t>Kliknij, aby edytować styl</a:t>
            </a:r>
            <a:endParaRPr kumimoji="0" lang="en-US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pl-PL"/>
              <a:t>Kliknij, aby edytować style wzorca tekstu</a:t>
            </a:r>
          </a:p>
          <a:p>
            <a:pPr lvl="1" eaLnBrk="1" latinLnBrk="0" hangingPunct="1"/>
            <a:r>
              <a:rPr lang="pl-PL"/>
              <a:t>Drugi poziom</a:t>
            </a:r>
          </a:p>
          <a:p>
            <a:pPr lvl="2" eaLnBrk="1" latinLnBrk="0" hangingPunct="1"/>
            <a:r>
              <a:rPr lang="pl-PL"/>
              <a:t>Trzeci poziom</a:t>
            </a:r>
          </a:p>
          <a:p>
            <a:pPr lvl="3" eaLnBrk="1" latinLnBrk="0" hangingPunct="1"/>
            <a:r>
              <a:rPr lang="pl-PL"/>
              <a:t>Czwarty poziom</a:t>
            </a:r>
          </a:p>
          <a:p>
            <a:pPr lvl="4" eaLnBrk="1" latinLnBrk="0" hangingPunct="1"/>
            <a:r>
              <a:rPr lang="pl-PL"/>
              <a:t>Piąty poziom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79537C-88C0-4C03-BD55-ABEA60189345}" type="datetimeFigureOut">
              <a:rPr lang="pl-PL" smtClean="0"/>
              <a:pPr/>
              <a:t>23.12.2020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DD3B1-AA83-425C-BC0B-7135BC233EB9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l-PL"/>
              <a:t>Kliknij, aby edytować styl</a:t>
            </a:r>
            <a:endParaRPr kumimoji="0" lang="en-US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pl-PL"/>
              <a:t>Kliknij, aby edytować style wzorca tekstu</a:t>
            </a:r>
          </a:p>
          <a:p>
            <a:pPr lvl="1" eaLnBrk="1" latinLnBrk="0" hangingPunct="1"/>
            <a:r>
              <a:rPr lang="pl-PL"/>
              <a:t>Drugi poziom</a:t>
            </a:r>
          </a:p>
          <a:p>
            <a:pPr lvl="2" eaLnBrk="1" latinLnBrk="0" hangingPunct="1"/>
            <a:r>
              <a:rPr lang="pl-PL"/>
              <a:t>Trzeci poziom</a:t>
            </a:r>
          </a:p>
          <a:p>
            <a:pPr lvl="3" eaLnBrk="1" latinLnBrk="0" hangingPunct="1"/>
            <a:r>
              <a:rPr lang="pl-PL"/>
              <a:t>Czwarty poziom</a:t>
            </a:r>
          </a:p>
          <a:p>
            <a:pPr lvl="4" eaLnBrk="1" latinLnBrk="0" hangingPunct="1"/>
            <a:r>
              <a:rPr lang="pl-PL"/>
              <a:t>Piąty poziom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79537C-88C0-4C03-BD55-ABEA60189345}" type="datetimeFigureOut">
              <a:rPr lang="pl-PL" smtClean="0"/>
              <a:pPr/>
              <a:t>23.12.2020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DD3B1-AA83-425C-BC0B-7135BC233EB9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pl-PL"/>
              <a:t>Kliknij, aby edytować styl</a:t>
            </a:r>
            <a:endParaRPr kumimoji="0"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pl-PL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79537C-88C0-4C03-BD55-ABEA60189345}" type="datetimeFigureOut">
              <a:rPr lang="pl-PL" smtClean="0"/>
              <a:pPr/>
              <a:t>23.12.2020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DD3B1-AA83-425C-BC0B-7135BC233EB9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pl-PL"/>
              <a:t>Kliknij, aby edytować styl</a:t>
            </a:r>
            <a:endParaRPr kumimoji="0" lang="en-US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pl-PL"/>
              <a:t>Kliknij, aby edytować style wzorca tekstu</a:t>
            </a:r>
          </a:p>
          <a:p>
            <a:pPr lvl="1" eaLnBrk="1" latinLnBrk="0" hangingPunct="1"/>
            <a:r>
              <a:rPr lang="pl-PL"/>
              <a:t>Drugi poziom</a:t>
            </a:r>
          </a:p>
          <a:p>
            <a:pPr lvl="2" eaLnBrk="1" latinLnBrk="0" hangingPunct="1"/>
            <a:r>
              <a:rPr lang="pl-PL"/>
              <a:t>Trzeci poziom</a:t>
            </a:r>
          </a:p>
          <a:p>
            <a:pPr lvl="3" eaLnBrk="1" latinLnBrk="0" hangingPunct="1"/>
            <a:r>
              <a:rPr lang="pl-PL"/>
              <a:t>Czwarty poziom</a:t>
            </a:r>
          </a:p>
          <a:p>
            <a:pPr lvl="4" eaLnBrk="1" latinLnBrk="0" hangingPunct="1"/>
            <a:r>
              <a:rPr lang="pl-PL"/>
              <a:t>Piąty poziom</a:t>
            </a:r>
            <a:endParaRPr kumimoji="0" lang="en-US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pl-PL"/>
              <a:t>Kliknij, aby edytować style wzorca tekstu</a:t>
            </a:r>
          </a:p>
          <a:p>
            <a:pPr lvl="1" eaLnBrk="1" latinLnBrk="0" hangingPunct="1"/>
            <a:r>
              <a:rPr lang="pl-PL"/>
              <a:t>Drugi poziom</a:t>
            </a:r>
          </a:p>
          <a:p>
            <a:pPr lvl="2" eaLnBrk="1" latinLnBrk="0" hangingPunct="1"/>
            <a:r>
              <a:rPr lang="pl-PL"/>
              <a:t>Trzeci poziom</a:t>
            </a:r>
          </a:p>
          <a:p>
            <a:pPr lvl="3" eaLnBrk="1" latinLnBrk="0" hangingPunct="1"/>
            <a:r>
              <a:rPr lang="pl-PL"/>
              <a:t>Czwarty poziom</a:t>
            </a:r>
          </a:p>
          <a:p>
            <a:pPr lvl="4" eaLnBrk="1" latinLnBrk="0" hangingPunct="1"/>
            <a:r>
              <a:rPr lang="pl-PL"/>
              <a:t>Piąty poziom</a:t>
            </a:r>
            <a:endParaRPr kumimoji="0" lang="en-US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79537C-88C0-4C03-BD55-ABEA60189345}" type="datetimeFigureOut">
              <a:rPr lang="pl-PL" smtClean="0"/>
              <a:pPr/>
              <a:t>23.12.2020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DD3B1-AA83-425C-BC0B-7135BC233EB9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pl-PL"/>
              <a:t>Kliknij, aby edytować styl</a:t>
            </a:r>
            <a:endParaRPr kumimoji="0"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pl-PL"/>
              <a:t>Kliknij, aby edytować style wzorca tekstu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pl-PL"/>
              <a:t>Kliknij, aby edytować style wzorca tekstu</a:t>
            </a:r>
          </a:p>
        </p:txBody>
      </p:sp>
      <p:sp>
        <p:nvSpPr>
          <p:cNvPr id="5" name="Symbol zastępczy zawartości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pl-PL"/>
              <a:t>Kliknij, aby edytować style wzorca tekstu</a:t>
            </a:r>
          </a:p>
          <a:p>
            <a:pPr lvl="1" eaLnBrk="1" latinLnBrk="0" hangingPunct="1"/>
            <a:r>
              <a:rPr lang="pl-PL"/>
              <a:t>Drugi poziom</a:t>
            </a:r>
          </a:p>
          <a:p>
            <a:pPr lvl="2" eaLnBrk="1" latinLnBrk="0" hangingPunct="1"/>
            <a:r>
              <a:rPr lang="pl-PL"/>
              <a:t>Trzeci poziom</a:t>
            </a:r>
          </a:p>
          <a:p>
            <a:pPr lvl="3" eaLnBrk="1" latinLnBrk="0" hangingPunct="1"/>
            <a:r>
              <a:rPr lang="pl-PL"/>
              <a:t>Czwarty poziom</a:t>
            </a:r>
          </a:p>
          <a:p>
            <a:pPr lvl="4" eaLnBrk="1" latinLnBrk="0" hangingPunct="1"/>
            <a:r>
              <a:rPr lang="pl-PL"/>
              <a:t>Piąty poziom</a:t>
            </a:r>
            <a:endParaRPr kumimoji="0" lang="en-US"/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pl-PL"/>
              <a:t>Kliknij, aby edytować style wzorca tekstu</a:t>
            </a:r>
          </a:p>
          <a:p>
            <a:pPr lvl="1" eaLnBrk="1" latinLnBrk="0" hangingPunct="1"/>
            <a:r>
              <a:rPr lang="pl-PL"/>
              <a:t>Drugi poziom</a:t>
            </a:r>
          </a:p>
          <a:p>
            <a:pPr lvl="2" eaLnBrk="1" latinLnBrk="0" hangingPunct="1"/>
            <a:r>
              <a:rPr lang="pl-PL"/>
              <a:t>Trzeci poziom</a:t>
            </a:r>
          </a:p>
          <a:p>
            <a:pPr lvl="3" eaLnBrk="1" latinLnBrk="0" hangingPunct="1"/>
            <a:r>
              <a:rPr lang="pl-PL"/>
              <a:t>Czwarty poziom</a:t>
            </a:r>
          </a:p>
          <a:p>
            <a:pPr lvl="4" eaLnBrk="1" latinLnBrk="0" hangingPunct="1"/>
            <a:r>
              <a:rPr lang="pl-PL"/>
              <a:t>Piąty poziom</a:t>
            </a:r>
            <a:endParaRPr kumimoji="0" lang="en-US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79537C-88C0-4C03-BD55-ABEA60189345}" type="datetimeFigureOut">
              <a:rPr lang="pl-PL" smtClean="0"/>
              <a:pPr/>
              <a:t>23.12.2020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DD3B1-AA83-425C-BC0B-7135BC233EB9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pl-PL"/>
              <a:t>Kliknij, aby edytować styl</a:t>
            </a:r>
            <a:endParaRPr kumimoji="0" lang="en-US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79537C-88C0-4C03-BD55-ABEA60189345}" type="datetimeFigureOut">
              <a:rPr lang="pl-PL" smtClean="0"/>
              <a:pPr/>
              <a:t>23.12.2020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DD3B1-AA83-425C-BC0B-7135BC233EB9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79537C-88C0-4C03-BD55-ABEA60189345}" type="datetimeFigureOut">
              <a:rPr lang="pl-PL" smtClean="0"/>
              <a:pPr/>
              <a:t>23.12.2020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DD3B1-AA83-425C-BC0B-7135BC233EB9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pl-PL"/>
              <a:t>Kliknij, aby edytować styl</a:t>
            </a:r>
            <a:endParaRPr kumimoji="0"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pl-PL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pl-PL"/>
              <a:t>Kliknij, aby edytować style wzorca tekstu</a:t>
            </a:r>
          </a:p>
          <a:p>
            <a:pPr lvl="1" eaLnBrk="1" latinLnBrk="0" hangingPunct="1"/>
            <a:r>
              <a:rPr lang="pl-PL"/>
              <a:t>Drugi poziom</a:t>
            </a:r>
          </a:p>
          <a:p>
            <a:pPr lvl="2" eaLnBrk="1" latinLnBrk="0" hangingPunct="1"/>
            <a:r>
              <a:rPr lang="pl-PL"/>
              <a:t>Trzeci poziom</a:t>
            </a:r>
          </a:p>
          <a:p>
            <a:pPr lvl="3" eaLnBrk="1" latinLnBrk="0" hangingPunct="1"/>
            <a:r>
              <a:rPr lang="pl-PL"/>
              <a:t>Czwarty poziom</a:t>
            </a:r>
          </a:p>
          <a:p>
            <a:pPr lvl="4" eaLnBrk="1" latinLnBrk="0" hangingPunct="1"/>
            <a:r>
              <a:rPr lang="pl-PL"/>
              <a:t>Piąty poziom</a:t>
            </a:r>
            <a:endParaRPr kumimoji="0" lang="en-US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79537C-88C0-4C03-BD55-ABEA60189345}" type="datetimeFigureOut">
              <a:rPr lang="pl-PL" smtClean="0"/>
              <a:pPr/>
              <a:t>23.12.2020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DD3B1-AA83-425C-BC0B-7135BC233EB9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rostokąt ze ściętym i zaokrąglonym rogiem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Trójkąt prostokątny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pl-PL"/>
              <a:t>Kliknij, aby edytować styl</a:t>
            </a:r>
            <a:endParaRPr kumimoji="0" lang="en-US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pl-PL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79537C-88C0-4C03-BD55-ABEA60189345}" type="datetimeFigureOut">
              <a:rPr lang="pl-PL" smtClean="0"/>
              <a:pPr/>
              <a:t>23.12.2020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4CCDD3B1-AA83-425C-BC0B-7135BC233EB9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pl-PL"/>
              <a:t>Kliknij ikonę, aby dodać obraz</a:t>
            </a:r>
            <a:endParaRPr kumimoji="0" lang="en-US" dirty="0"/>
          </a:p>
        </p:txBody>
      </p:sp>
      <p:sp>
        <p:nvSpPr>
          <p:cNvPr id="10" name="Dowolny kształt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Dowolny kształt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 /><Relationship Id="rId3" Type="http://schemas.openxmlformats.org/officeDocument/2006/relationships/slideLayout" Target="../slideLayouts/slideLayout3.xml" /><Relationship Id="rId7" Type="http://schemas.openxmlformats.org/officeDocument/2006/relationships/slideLayout" Target="../slideLayouts/slideLayout7.xml" /><Relationship Id="rId12" Type="http://schemas.openxmlformats.org/officeDocument/2006/relationships/theme" Target="../theme/theme1.xml" /><Relationship Id="rId2" Type="http://schemas.openxmlformats.org/officeDocument/2006/relationships/slideLayout" Target="../slideLayouts/slideLayout2.xml" /><Relationship Id="rId1" Type="http://schemas.openxmlformats.org/officeDocument/2006/relationships/slideLayout" Target="../slideLayouts/slideLayout1.xml" /><Relationship Id="rId6" Type="http://schemas.openxmlformats.org/officeDocument/2006/relationships/slideLayout" Target="../slideLayouts/slideLayout6.xml" /><Relationship Id="rId11" Type="http://schemas.openxmlformats.org/officeDocument/2006/relationships/slideLayout" Target="../slideLayouts/slideLayout11.xml" /><Relationship Id="rId5" Type="http://schemas.openxmlformats.org/officeDocument/2006/relationships/slideLayout" Target="../slideLayouts/slideLayout5.xml" /><Relationship Id="rId10" Type="http://schemas.openxmlformats.org/officeDocument/2006/relationships/slideLayout" Target="../slideLayouts/slideLayout10.xml" /><Relationship Id="rId4" Type="http://schemas.openxmlformats.org/officeDocument/2006/relationships/slideLayout" Target="../slideLayouts/slideLayout4.xml" /><Relationship Id="rId9" Type="http://schemas.openxmlformats.org/officeDocument/2006/relationships/slideLayout" Target="../slideLayouts/slideLayout9.xml" 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owolny kształt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Dowolny kształt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Symbol zastępczy tytułu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pl-PL"/>
              <a:t>Kliknij, aby edytować styl</a:t>
            </a:r>
            <a:endParaRPr kumimoji="0" lang="en-US"/>
          </a:p>
        </p:txBody>
      </p:sp>
      <p:sp>
        <p:nvSpPr>
          <p:cNvPr id="30" name="Symbol zastępczy tekstu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pl-PL"/>
              <a:t>Kliknij, aby edytować style wzorca tekstu</a:t>
            </a:r>
          </a:p>
          <a:p>
            <a:pPr lvl="1" eaLnBrk="1" latinLnBrk="0" hangingPunct="1"/>
            <a:r>
              <a:rPr kumimoji="0" lang="pl-PL"/>
              <a:t>Drugi poziom</a:t>
            </a:r>
          </a:p>
          <a:p>
            <a:pPr lvl="2" eaLnBrk="1" latinLnBrk="0" hangingPunct="1"/>
            <a:r>
              <a:rPr kumimoji="0" lang="pl-PL"/>
              <a:t>Trzeci poziom</a:t>
            </a:r>
          </a:p>
          <a:p>
            <a:pPr lvl="3" eaLnBrk="1" latinLnBrk="0" hangingPunct="1"/>
            <a:r>
              <a:rPr kumimoji="0" lang="pl-PL"/>
              <a:t>Czwarty poziom</a:t>
            </a:r>
          </a:p>
          <a:p>
            <a:pPr lvl="4" eaLnBrk="1" latinLnBrk="0" hangingPunct="1"/>
            <a:r>
              <a:rPr kumimoji="0" lang="pl-PL"/>
              <a:t>Piąty poziom</a:t>
            </a:r>
            <a:endParaRPr kumimoji="0" lang="en-US"/>
          </a:p>
        </p:txBody>
      </p:sp>
      <p:sp>
        <p:nvSpPr>
          <p:cNvPr id="10" name="Symbol zastępczy daty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ED79537C-88C0-4C03-BD55-ABEA60189345}" type="datetimeFigureOut">
              <a:rPr lang="pl-PL" smtClean="0"/>
              <a:pPr/>
              <a:t>23.12.2020</a:t>
            </a:fld>
            <a:endParaRPr lang="pl-PL"/>
          </a:p>
        </p:txBody>
      </p:sp>
      <p:sp>
        <p:nvSpPr>
          <p:cNvPr id="22" name="Symbol zastępczy stopki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18" name="Symbol zastępczy numeru slajdu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4CCDD3B1-AA83-425C-BC0B-7135BC233EB9}" type="slidenum">
              <a:rPr lang="pl-PL" smtClean="0"/>
              <a:pPr/>
              <a:t>‹#›</a:t>
            </a:fld>
            <a:endParaRPr lang="pl-PL"/>
          </a:p>
        </p:txBody>
      </p:sp>
      <p:grpSp>
        <p:nvGrpSpPr>
          <p:cNvPr id="2" name="Grupa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Dowolny kształt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Dowolny kształt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 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 /><Relationship Id="rId2" Type="http://schemas.openxmlformats.org/officeDocument/2006/relationships/video" Target="../media/media1.mp4" /><Relationship Id="rId1" Type="http://schemas.microsoft.com/office/2007/relationships/media" Target="../media/media1.mp4" /><Relationship Id="rId4" Type="http://schemas.openxmlformats.org/officeDocument/2006/relationships/image" Target="../media/image8.png" 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 /><Relationship Id="rId2" Type="http://schemas.openxmlformats.org/officeDocument/2006/relationships/video" Target="../media/media2.mp4" /><Relationship Id="rId1" Type="http://schemas.microsoft.com/office/2007/relationships/media" Target="../media/media2.mp4" /><Relationship Id="rId4" Type="http://schemas.openxmlformats.org/officeDocument/2006/relationships/image" Target="../media/image9.png" 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 /><Relationship Id="rId1" Type="http://schemas.openxmlformats.org/officeDocument/2006/relationships/slideLayout" Target="../slideLayouts/slideLayout2.xml" 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 /><Relationship Id="rId1" Type="http://schemas.openxmlformats.org/officeDocument/2006/relationships/slideLayout" Target="../slideLayouts/slideLayout2.xml" 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 /><Relationship Id="rId1" Type="http://schemas.openxmlformats.org/officeDocument/2006/relationships/slideLayout" Target="../slideLayouts/slideLayout2.xml" 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 /><Relationship Id="rId1" Type="http://schemas.openxmlformats.org/officeDocument/2006/relationships/slideLayout" Target="../slideLayouts/slideLayout2.xml" 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 /><Relationship Id="rId1" Type="http://schemas.openxmlformats.org/officeDocument/2006/relationships/slideLayout" Target="../slideLayouts/slideLayout2.xml" 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 /><Relationship Id="rId1" Type="http://schemas.openxmlformats.org/officeDocument/2006/relationships/slideLayout" Target="../slideLayouts/slideLayout2.xml" 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714348" y="2643182"/>
            <a:ext cx="7572428" cy="1571636"/>
          </a:xfrm>
        </p:spPr>
        <p:txBody>
          <a:bodyPr>
            <a:normAutofit fontScale="90000"/>
          </a:bodyPr>
          <a:lstStyle/>
          <a:p>
            <a:pPr algn="ctr"/>
            <a:r>
              <a:rPr lang="pl-PL" dirty="0">
                <a:solidFill>
                  <a:srgbClr val="FF0000"/>
                </a:solidFill>
              </a:rPr>
              <a:t>Święta </a:t>
            </a:r>
            <a:br>
              <a:rPr lang="pl-PL" dirty="0">
                <a:solidFill>
                  <a:srgbClr val="FF0000"/>
                </a:solidFill>
              </a:rPr>
            </a:br>
            <a:r>
              <a:rPr lang="pl-PL" dirty="0">
                <a:solidFill>
                  <a:srgbClr val="FF0000"/>
                </a:solidFill>
              </a:rPr>
              <a:t>Bożego Narodzenia 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714348" y="428604"/>
            <a:ext cx="7854696" cy="1752600"/>
          </a:xfrm>
        </p:spPr>
        <p:txBody>
          <a:bodyPr/>
          <a:lstStyle/>
          <a:p>
            <a:endParaRPr lang="pl-PL" dirty="0"/>
          </a:p>
        </p:txBody>
      </p:sp>
      <p:sp>
        <p:nvSpPr>
          <p:cNvPr id="6" name="Gwiazda 5-ramienna 5"/>
          <p:cNvSpPr/>
          <p:nvPr/>
        </p:nvSpPr>
        <p:spPr>
          <a:xfrm>
            <a:off x="5500694" y="5072074"/>
            <a:ext cx="714380" cy="642942"/>
          </a:xfrm>
          <a:prstGeom prst="star5">
            <a:avLst/>
          </a:prstGeom>
          <a:solidFill>
            <a:srgbClr val="F3DC35"/>
          </a:solidFill>
          <a:ln>
            <a:solidFill>
              <a:srgbClr val="F3DC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7" name="Gwiazda 5-ramienna 6"/>
          <p:cNvSpPr/>
          <p:nvPr/>
        </p:nvSpPr>
        <p:spPr>
          <a:xfrm>
            <a:off x="4214810" y="5715016"/>
            <a:ext cx="714380" cy="642942"/>
          </a:xfrm>
          <a:prstGeom prst="star5">
            <a:avLst/>
          </a:prstGeom>
          <a:solidFill>
            <a:srgbClr val="F3DC35"/>
          </a:solidFill>
          <a:ln>
            <a:solidFill>
              <a:srgbClr val="F3DC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8" name="Gwiazda 5-ramienna 7"/>
          <p:cNvSpPr/>
          <p:nvPr/>
        </p:nvSpPr>
        <p:spPr>
          <a:xfrm>
            <a:off x="7000892" y="5715016"/>
            <a:ext cx="714380" cy="642942"/>
          </a:xfrm>
          <a:prstGeom prst="star5">
            <a:avLst/>
          </a:prstGeom>
          <a:solidFill>
            <a:srgbClr val="F3DC35"/>
          </a:solidFill>
          <a:ln>
            <a:solidFill>
              <a:srgbClr val="F3DC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9" name="Gwiazda 5-ramienna 8"/>
          <p:cNvSpPr/>
          <p:nvPr/>
        </p:nvSpPr>
        <p:spPr>
          <a:xfrm>
            <a:off x="2786050" y="5072074"/>
            <a:ext cx="714380" cy="642942"/>
          </a:xfrm>
          <a:prstGeom prst="star5">
            <a:avLst/>
          </a:prstGeom>
          <a:solidFill>
            <a:srgbClr val="F3DC35"/>
          </a:solidFill>
          <a:ln>
            <a:solidFill>
              <a:srgbClr val="F3DC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0" name="Gwiazda 5-ramienna 9"/>
          <p:cNvSpPr/>
          <p:nvPr/>
        </p:nvSpPr>
        <p:spPr>
          <a:xfrm>
            <a:off x="1214414" y="5643578"/>
            <a:ext cx="714380" cy="642942"/>
          </a:xfrm>
          <a:prstGeom prst="star5">
            <a:avLst/>
          </a:prstGeom>
          <a:solidFill>
            <a:srgbClr val="F3DC35"/>
          </a:solidFill>
          <a:ln>
            <a:solidFill>
              <a:srgbClr val="F3DC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1" name="Gwiazda 5-ramienna 10"/>
          <p:cNvSpPr/>
          <p:nvPr/>
        </p:nvSpPr>
        <p:spPr>
          <a:xfrm>
            <a:off x="1214414" y="571480"/>
            <a:ext cx="714380" cy="642942"/>
          </a:xfrm>
          <a:prstGeom prst="star5">
            <a:avLst/>
          </a:prstGeom>
          <a:solidFill>
            <a:srgbClr val="F3DC35"/>
          </a:solidFill>
          <a:ln>
            <a:solidFill>
              <a:srgbClr val="F3DC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2" name="Gwiazda 5-ramienna 11"/>
          <p:cNvSpPr/>
          <p:nvPr/>
        </p:nvSpPr>
        <p:spPr>
          <a:xfrm>
            <a:off x="2714612" y="1071546"/>
            <a:ext cx="714380" cy="642942"/>
          </a:xfrm>
          <a:prstGeom prst="star5">
            <a:avLst/>
          </a:prstGeom>
          <a:solidFill>
            <a:srgbClr val="F3DC35"/>
          </a:solidFill>
          <a:ln>
            <a:solidFill>
              <a:srgbClr val="F3DC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3" name="Gwiazda 5-ramienna 12"/>
          <p:cNvSpPr/>
          <p:nvPr/>
        </p:nvSpPr>
        <p:spPr>
          <a:xfrm>
            <a:off x="4071934" y="500042"/>
            <a:ext cx="714380" cy="642942"/>
          </a:xfrm>
          <a:prstGeom prst="star5">
            <a:avLst/>
          </a:prstGeom>
          <a:solidFill>
            <a:srgbClr val="F3DC35"/>
          </a:solidFill>
          <a:ln>
            <a:solidFill>
              <a:srgbClr val="F3DC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4" name="Gwiazda 5-ramienna 13"/>
          <p:cNvSpPr/>
          <p:nvPr/>
        </p:nvSpPr>
        <p:spPr>
          <a:xfrm>
            <a:off x="5500694" y="1071546"/>
            <a:ext cx="714380" cy="642942"/>
          </a:xfrm>
          <a:prstGeom prst="star5">
            <a:avLst/>
          </a:prstGeom>
          <a:solidFill>
            <a:srgbClr val="F3DC35"/>
          </a:solidFill>
          <a:ln>
            <a:solidFill>
              <a:srgbClr val="F3DC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5" name="Gwiazda 5-ramienna 14"/>
          <p:cNvSpPr/>
          <p:nvPr/>
        </p:nvSpPr>
        <p:spPr>
          <a:xfrm>
            <a:off x="6929454" y="500042"/>
            <a:ext cx="714380" cy="642942"/>
          </a:xfrm>
          <a:prstGeom prst="star5">
            <a:avLst/>
          </a:prstGeom>
          <a:solidFill>
            <a:srgbClr val="F3DC35"/>
          </a:solidFill>
          <a:ln>
            <a:solidFill>
              <a:srgbClr val="F3DC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ceived_426692192023434.mp4">
            <a:hlinkClick r:id="" action="ppaction://media"/>
            <a:extLst>
              <a:ext uri="{FF2B5EF4-FFF2-40B4-BE49-F238E27FC236}">
                <a16:creationId xmlns:a16="http://schemas.microsoft.com/office/drawing/2014/main" id="{09F3E621-C8DF-0145-9946-22515010F6C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647950" y="0"/>
            <a:ext cx="38465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90994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ceived_853698042059948.mp4">
            <a:hlinkClick r:id="" action="ppaction://media"/>
            <a:extLst>
              <a:ext uri="{FF2B5EF4-FFF2-40B4-BE49-F238E27FC236}">
                <a16:creationId xmlns:a16="http://schemas.microsoft.com/office/drawing/2014/main" id="{98AC1385-09F4-BD43-8D2B-3C60770AB3F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647950" y="0"/>
            <a:ext cx="38465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3187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Samorząd Uczniowski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84414" y="2017123"/>
            <a:ext cx="8229600" cy="4389120"/>
          </a:xfrm>
        </p:spPr>
        <p:txBody>
          <a:bodyPr>
            <a:normAutofit lnSpcReduction="10000"/>
          </a:bodyPr>
          <a:lstStyle/>
          <a:p>
            <a:r>
              <a:rPr lang="pl-PL" dirty="0"/>
              <a:t>W imieniu Samorządu Uczniowskiego chciałabym złożyć serdeczne życzenia Dyrekcji, Nauczycielom oraz wszystkim Uczniom naszej szkoły. Nadchodzące Święta Bożego Narodzenia niosą ze sobą wiele radości oraz refleksji dotyczących minionego okresu i planów na nadchodzący Nowy Rok. W tym wyjątkowym czasie chcę życzyć przedstawicielom całej społeczności szkolnej wiele zadowolenia i sukcesów z podjętych wyzwań.</a:t>
            </a:r>
          </a:p>
          <a:p>
            <a:pPr>
              <a:buNone/>
            </a:pPr>
            <a:r>
              <a:rPr lang="pl-PL" dirty="0"/>
              <a:t>                                                                     Tatiana Bryja</a:t>
            </a:r>
            <a:br>
              <a:rPr lang="pl-PL" dirty="0"/>
            </a:br>
            <a:endParaRPr lang="pl-PL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28596" y="285728"/>
            <a:ext cx="7467600" cy="1143000"/>
          </a:xfrm>
        </p:spPr>
        <p:txBody>
          <a:bodyPr>
            <a:normAutofit/>
          </a:bodyPr>
          <a:lstStyle/>
          <a:p>
            <a:r>
              <a:rPr lang="pl-PL" sz="2800" b="1" dirty="0">
                <a:solidFill>
                  <a:schemeClr val="tx1"/>
                </a:solidFill>
              </a:rPr>
              <a:t>Wigilia i Święta Bożego Narodzenia  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l-PL" dirty="0"/>
              <a:t>Boże Narodzenie obchodzone jest 25 grudnia, to czas w którym na świat przychodzi Bóg w postaci Dzieciątka Jezus. To święto zakorzeniło się jako wyjątkowy czas dla rodziny. Wszyscy spotykają się przy jednym stole, zapominając stare żale i niesnaski, składają sobie życzenia na nadchodzący rok. Wigilia to dzień, w którym na nowo odżywają polskie obrzędy i zwyczaje, w którym polska tradycja świąteczna jest tak silna, że nie sposób ją ominąć.</a:t>
            </a:r>
          </a:p>
          <a:p>
            <a:endParaRPr lang="pl-PL" dirty="0"/>
          </a:p>
          <a:p>
            <a:pPr>
              <a:buNone/>
            </a:pPr>
            <a:endParaRPr lang="pl-PL" dirty="0"/>
          </a:p>
          <a:p>
            <a:endParaRPr lang="pl-PL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85786" y="285728"/>
            <a:ext cx="8229600" cy="1143000"/>
          </a:xfrm>
        </p:spPr>
        <p:txBody>
          <a:bodyPr>
            <a:normAutofit/>
          </a:bodyPr>
          <a:lstStyle/>
          <a:p>
            <a:r>
              <a:rPr lang="pl-PL" sz="3200" b="1" dirty="0">
                <a:solidFill>
                  <a:schemeClr val="tx1"/>
                </a:solidFill>
              </a:rPr>
              <a:t>Wieczerza wigilijna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500034" y="1571612"/>
            <a:ext cx="7467600" cy="4873752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pl-PL" dirty="0"/>
              <a:t>    Po przeczytaniu fragmentu z Ewangelii o narodzeniu Jezusa i podzieleniu się opłatkiem wszyscy zasiadają do wieczerzy wigilijnej, na którą składają się potrawy określane przez tradycje regionalne i rodzinne. Niektóre rodziny uznają, że powinno podawać się 12 dań, gdyż tylu było uczniów Jezusa – apostołów. Najczęstszymi potrawami podczas wieczerzy wigilijnej są: barszcz z uszkami, zupa grzybowa, karp, sos grzybowy i pierogi. W tradycji zapisało się również unikanie potraw mięsnych tego dnia.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Jasełka w naszej szkole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 dirty="0"/>
              <a:t>W naszej szkole co roku odbywają się jasełka, czyli przedstawienie dotyczące narodzin Jezusa Chrystusa.</a:t>
            </a:r>
          </a:p>
          <a:p>
            <a:endParaRPr lang="pl-PL" dirty="0"/>
          </a:p>
        </p:txBody>
      </p:sp>
      <p:pic>
        <p:nvPicPr>
          <p:cNvPr id="4" name="Obraz 3" descr="hdimg07a6c8e128e8d1057d2e662351c4c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71604" y="3000372"/>
            <a:ext cx="5391547" cy="35719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 descr="hdimg93d21265e9bf9b9d56e4047a9138b0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42910" y="928670"/>
            <a:ext cx="7356415" cy="4873625"/>
          </a:xfr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 descr="hdimg4abdeef49cc419fda64ba50147a70a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00034" y="642918"/>
            <a:ext cx="7655997" cy="5072098"/>
          </a:xfr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 descr="hdimg123a75e72f0403b39e937993f8a7b1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00034" y="428604"/>
            <a:ext cx="7768408" cy="5143536"/>
          </a:xfr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4" name="Symbol zastępczy zawartości 3" descr="hdimg9273f90b6ada491db06fe619747f05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71472" y="642918"/>
            <a:ext cx="7643866" cy="5061075"/>
          </a:xfr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 descr="hdimg934da80d176b1706df23b35e8ed75e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28596" y="428604"/>
            <a:ext cx="7876303" cy="5214974"/>
          </a:xfrm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 /></Relationships>
</file>

<file path=ppt/theme/theme1.xml><?xml version="1.0" encoding="utf-8"?>
<a:theme xmlns:a="http://schemas.openxmlformats.org/drawingml/2006/main" name="Przepływ">
  <a:themeElements>
    <a:clrScheme name="Przepły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Przepły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Przepły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311</TotalTime>
  <Words>104</Words>
  <Application>Microsoft Office PowerPoint</Application>
  <PresentationFormat>Pokaz na ekranie (4:3)</PresentationFormat>
  <Paragraphs>11</Paragraphs>
  <Slides>12</Slides>
  <Notes>0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12</vt:i4>
      </vt:variant>
    </vt:vector>
  </HeadingPairs>
  <TitlesOfParts>
    <vt:vector size="13" baseType="lpstr">
      <vt:lpstr>Przepływ</vt:lpstr>
      <vt:lpstr>Święta  Bożego Narodzenia </vt:lpstr>
      <vt:lpstr>Wigilia i Święta Bożego Narodzenia  </vt:lpstr>
      <vt:lpstr>Wieczerza wigilijna</vt:lpstr>
      <vt:lpstr>Jasełka w naszej szkole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Samorząd Uczniowski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Święta Bożego Narodzenia</dc:title>
  <dc:creator>CEM</dc:creator>
  <cp:lastModifiedBy>Marek Czyszczoń</cp:lastModifiedBy>
  <cp:revision>35</cp:revision>
  <dcterms:created xsi:type="dcterms:W3CDTF">2020-11-05T16:58:12Z</dcterms:created>
  <dcterms:modified xsi:type="dcterms:W3CDTF">2020-12-23T08:53:29Z</dcterms:modified>
</cp:coreProperties>
</file>